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7" r:id="rId2"/>
    <p:sldMasterId id="2147483660" r:id="rId3"/>
  </p:sldMasterIdLst>
  <p:notesMasterIdLst>
    <p:notesMasterId r:id="rId17"/>
  </p:notesMasterIdLst>
  <p:sldIdLst>
    <p:sldId id="443" r:id="rId4"/>
    <p:sldId id="748" r:id="rId5"/>
    <p:sldId id="753" r:id="rId6"/>
    <p:sldId id="275" r:id="rId7"/>
    <p:sldId id="754" r:id="rId8"/>
    <p:sldId id="750" r:id="rId9"/>
    <p:sldId id="751" r:id="rId10"/>
    <p:sldId id="761" r:id="rId11"/>
    <p:sldId id="762" r:id="rId12"/>
    <p:sldId id="760" r:id="rId13"/>
    <p:sldId id="757" r:id="rId14"/>
    <p:sldId id="758" r:id="rId15"/>
    <p:sldId id="763" r:id="rId16"/>
  </p:sldIdLst>
  <p:sldSz cx="12192000" cy="6858000"/>
  <p:notesSz cx="6858000" cy="9144000"/>
  <p:embeddedFontLst>
    <p:embeddedFont>
      <p:font typeface="나눔스퀘어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93"/>
    <a:srgbClr val="E75735"/>
    <a:srgbClr val="F2F2F2"/>
    <a:srgbClr val="BFBFBF"/>
    <a:srgbClr val="000000"/>
    <a:srgbClr val="FFFFFF"/>
    <a:srgbClr val="E54C4F"/>
    <a:srgbClr val="D9D9D9"/>
    <a:srgbClr val="D4D4D4"/>
    <a:srgbClr val="FAD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1" d="100"/>
          <a:sy n="111" d="100"/>
        </p:scale>
        <p:origin x="234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C-44AC-BF52-870036AF5AF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4C-44AC-BF52-870036AF5AF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C4C-44AC-BF52-870036AF5A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0.7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C4C-44AC-BF52-870036AF5A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94207456"/>
        <c:axId val="194208016"/>
      </c:barChart>
      <c:catAx>
        <c:axId val="194207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208016"/>
        <c:crosses val="autoZero"/>
        <c:auto val="1"/>
        <c:lblAlgn val="ctr"/>
        <c:lblOffset val="100"/>
        <c:noMultiLvlLbl val="0"/>
      </c:catAx>
      <c:valAx>
        <c:axId val="1942080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9420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ln w="19050">
              <a:solidFill>
                <a:srgbClr val="8A6E5B"/>
              </a:solidFill>
            </a:ln>
          </c:spPr>
          <c:marker>
            <c:spPr>
              <a:solidFill>
                <a:schemeClr val="bg1"/>
              </a:solidFill>
              <a:ln>
                <a:solidFill>
                  <a:srgbClr val="8A6E5B"/>
                </a:solidFill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1C3-4C45-A55F-48B788F8BD0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51C3-4C45-A55F-48B788F8BD09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2-51C3-4C45-A55F-48B788F8BD09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100" b="1">
                      <a:solidFill>
                        <a:srgbClr val="2D314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1C3-4C45-A55F-48B788F8BD09}"/>
                </c:ext>
              </c:extLst>
            </c:dLbl>
            <c:dLbl>
              <c:idx val="5"/>
              <c:layout>
                <c:manualLayout>
                  <c:x val="-5.3183927608306765E-2"/>
                  <c:y val="-0.10446276036304752"/>
                </c:manualLayout>
              </c:layout>
              <c:tx>
                <c:rich>
                  <a:bodyPr/>
                  <a:lstStyle/>
                  <a:p>
                    <a:pPr>
                      <a:defRPr sz="1800" b="1">
                        <a:solidFill>
                          <a:srgbClr val="FB716F"/>
                        </a:solidFill>
                      </a:defRPr>
                    </a:pPr>
                    <a:r>
                      <a:rPr lang="en-US" altLang="ko-KR" sz="1100" b="1" dirty="0">
                        <a:solidFill>
                          <a:srgbClr val="2D314F"/>
                        </a:solidFill>
                      </a:rPr>
                      <a:t>45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7165658845141071E-2"/>
                      <c:h val="0.136310454588455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1C3-4C45-A55F-48B788F8BD09}"/>
                </c:ext>
              </c:extLst>
            </c:dLbl>
            <c:dLbl>
              <c:idx val="11"/>
              <c:layout>
                <c:manualLayout>
                  <c:x val="-3.5765743011919114E-2"/>
                  <c:y val="-5.6917462896700632E-2"/>
                </c:manualLayout>
              </c:layout>
              <c:tx>
                <c:rich>
                  <a:bodyPr/>
                  <a:lstStyle/>
                  <a:p>
                    <a:pPr>
                      <a:defRPr sz="1100" b="1">
                        <a:solidFill>
                          <a:srgbClr val="2D314F"/>
                        </a:solidFill>
                      </a:defRPr>
                    </a:pPr>
                    <a:r>
                      <a:rPr lang="en-US" altLang="ko-KR" sz="1400" b="1" dirty="0">
                        <a:solidFill>
                          <a:srgbClr val="E75735"/>
                        </a:solidFill>
                      </a:rPr>
                      <a:t>73</a:t>
                    </a:r>
                    <a:endParaRPr lang="en-US" altLang="ko-KR" sz="1100" b="1" dirty="0">
                      <a:solidFill>
                        <a:srgbClr val="E75735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C3-4C45-A55F-48B788F8BD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rgbClr val="2D314F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</c:v>
                </c:pt>
                <c:pt idx="1">
                  <c:v>12</c:v>
                </c:pt>
                <c:pt idx="2">
                  <c:v>24</c:v>
                </c:pt>
                <c:pt idx="3">
                  <c:v>19</c:v>
                </c:pt>
                <c:pt idx="4">
                  <c:v>36</c:v>
                </c:pt>
                <c:pt idx="5">
                  <c:v>45</c:v>
                </c:pt>
                <c:pt idx="6">
                  <c:v>31</c:v>
                </c:pt>
                <c:pt idx="7">
                  <c:v>35</c:v>
                </c:pt>
                <c:pt idx="8">
                  <c:v>48</c:v>
                </c:pt>
                <c:pt idx="9">
                  <c:v>56</c:v>
                </c:pt>
                <c:pt idx="10">
                  <c:v>46</c:v>
                </c:pt>
                <c:pt idx="11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1C3-4C45-A55F-48B788F8B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558624"/>
        <c:axId val="194189408"/>
      </c:lineChart>
      <c:catAx>
        <c:axId val="190558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94189408"/>
        <c:crosses val="autoZero"/>
        <c:auto val="1"/>
        <c:lblAlgn val="ctr"/>
        <c:lblOffset val="100"/>
        <c:noMultiLvlLbl val="0"/>
      </c:catAx>
      <c:valAx>
        <c:axId val="194189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90558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AF20-E881-4F7A-B5BE-38660B0A1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89A36-487A-4689-BB7D-35DF4D94D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D3509-3CC6-48FE-A549-00073584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2FDBE-C718-4B79-8DB4-F633F83F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0967A-8A14-4EA8-8F63-62210F5C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50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20A7B-288B-4FD9-A9C2-45F9D921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02027-1242-4431-9F84-18DD0A5B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B0494-AAB9-45B9-8C98-90FB0C08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85516-E850-4269-8C09-6831F2E2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20460-59EB-4DF7-A63A-492718A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9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C1B4F-46BF-4903-84C0-7003A78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DCACB-309E-4397-B954-2A42B67EF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045EC-52A6-489D-A54E-CB6EB2D3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AEE91-2BCE-4FEF-9009-E5C8A00E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1DE9E-705A-4051-9ADE-252B5729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44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0D417-0A11-4DC5-83A8-5A4EDAE4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F910C-51B8-48ED-A9BA-FCA6EF9CC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49D7B-4D6F-49C9-942E-EF294BC0D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59DFE-ACD5-4677-A492-597F57BA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B5D23-8C4E-4D21-99CD-878FB9DA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A4353-5091-4473-9BE8-E993B59F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2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C8F8A-A895-4804-8973-5D4FC655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E88FA-4C6E-4842-A736-438B2D91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FE7DAA-3B38-489E-A003-BFFA107F9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A3A2F-67DC-4843-BEA7-7839FCE53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BFC08-C050-44B0-8BD1-1F103E91E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F2EE7-4D79-4E06-9B27-00F1098A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1D8B3D-C6AB-4E37-AC4B-0064D53B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D4501-3A76-46A6-82C6-55DC9D2A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6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D7F63-B539-4FA7-95A0-45F3BFC2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79685-9088-4462-B81E-FD0E6921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027E-1002-459F-9D26-BFCD0AAE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967E8-ECF3-4379-A2D0-29DEC867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57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801A2-54BB-4487-9121-B10AAB5E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622883-D3DF-4766-B11A-84E566A3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70D91-ACE3-434C-B0B6-C582470A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72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2C4F7-87CB-41E0-8BE9-D518DB32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3BBD4-2371-4B80-AE1B-F6244534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5108E-CE31-4D8E-A71E-D0F7BD81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826E97-1929-4CE6-8E29-35CEB225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0A6DD-DCA3-4379-9500-72686CF8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9ECF93-878F-4842-BC5B-A735768F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9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FF922-89BC-45E0-97FF-274B26C6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1A9D06-E1C5-4DF2-8ABE-65DD3D28A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C2986-7125-48F5-A1B0-09ABCDBBC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2CD5C-C6B0-4D92-B4D4-851FF9A3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6E139-2F57-4ADC-BE66-68E90A0F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4AE9D-514F-4CAA-BF52-2F845009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87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99C6-39DE-4A6A-B9CB-2E243D08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29414F-E3F6-45BB-A60A-4D497DC35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8B4D-9160-47D7-AE22-C69178AB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20D0E-B879-4BB0-8810-C5CEE617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B51A2-3B5E-406D-95EA-A94B2D7E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13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FE924C-BFCD-4E0B-8F43-D8C69F1D8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883994-2FC0-4A42-A679-C7D80564F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D6DE0-BC72-4390-B1BB-95AAA20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5A53D-36C2-419B-8D94-2950D082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F98C7-C99C-4709-89C6-63B51A3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672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8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B54D48-BF68-47AD-B437-D5B76FC8F23F}"/>
              </a:ext>
            </a:extLst>
          </p:cNvPr>
          <p:cNvCxnSpPr/>
          <p:nvPr userDrawn="1"/>
        </p:nvCxnSpPr>
        <p:spPr>
          <a:xfrm>
            <a:off x="0" y="1073791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9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592552-CE36-4E5C-8A4B-543F7DF2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395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F2C26F-95AF-4888-886C-DC746CF643FB}"/>
              </a:ext>
            </a:extLst>
          </p:cNvPr>
          <p:cNvSpPr/>
          <p:nvPr userDrawn="1"/>
        </p:nvSpPr>
        <p:spPr>
          <a:xfrm>
            <a:off x="0" y="-11875"/>
            <a:ext cx="12192000" cy="6869875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0C552C-1398-4EB3-B107-3C758C06EDE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" y="6451337"/>
            <a:ext cx="568052" cy="3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355B8E-D9B8-4A77-A47F-2274A12C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A8014-14DA-48C5-A88F-7392ECA3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E2823-48DC-464B-B800-32BA731C4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62E7-9A2D-42CB-820C-E14CFA6E6D9E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BEB96-16F1-4E7D-977C-5C0A104C8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203BE-6897-42E9-A043-844BA2256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2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chart" Target="../charts/chart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11" Type="http://schemas.microsoft.com/office/2007/relationships/hdphoto" Target="../media/hdphoto4.wdp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jp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6491471" y="3054840"/>
            <a:ext cx="52502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지상기기 상시감시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머신러닝서비스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김윤승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연구원</a:t>
            </a:r>
          </a:p>
        </p:txBody>
      </p:sp>
      <p:sp>
        <p:nvSpPr>
          <p:cNvPr id="4" name="자유형 3"/>
          <p:cNvSpPr/>
          <p:nvPr/>
        </p:nvSpPr>
        <p:spPr>
          <a:xfrm>
            <a:off x="1662545" y="-11875"/>
            <a:ext cx="3230089" cy="3890406"/>
          </a:xfrm>
          <a:custGeom>
            <a:avLst/>
            <a:gdLst>
              <a:gd name="connsiteX0" fmla="*/ 0 w 3230089"/>
              <a:gd name="connsiteY0" fmla="*/ 1294411 h 3871356"/>
              <a:gd name="connsiteX1" fmla="*/ 0 w 3230089"/>
              <a:gd name="connsiteY1" fmla="*/ 3871356 h 3871356"/>
              <a:gd name="connsiteX2" fmla="*/ 3230089 w 3230089"/>
              <a:gd name="connsiteY2" fmla="*/ 2018806 h 3871356"/>
              <a:gd name="connsiteX3" fmla="*/ 3230089 w 3230089"/>
              <a:gd name="connsiteY3" fmla="*/ 11876 h 3871356"/>
              <a:gd name="connsiteX4" fmla="*/ 2244437 w 3230089"/>
              <a:gd name="connsiteY4" fmla="*/ 0 h 3871356"/>
              <a:gd name="connsiteX5" fmla="*/ 0 w 3230089"/>
              <a:gd name="connsiteY5" fmla="*/ 1294411 h 3871356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18806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42557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82536 h 3871356"/>
              <a:gd name="connsiteX1" fmla="*/ 0 w 3230089"/>
              <a:gd name="connsiteY1" fmla="*/ 3871356 h 3871356"/>
              <a:gd name="connsiteX2" fmla="*/ 3230089 w 3230089"/>
              <a:gd name="connsiteY2" fmla="*/ 2030682 h 3871356"/>
              <a:gd name="connsiteX3" fmla="*/ 3230089 w 3230089"/>
              <a:gd name="connsiteY3" fmla="*/ 1 h 3871356"/>
              <a:gd name="connsiteX4" fmla="*/ 2244437 w 3230089"/>
              <a:gd name="connsiteY4" fmla="*/ 0 h 3871356"/>
              <a:gd name="connsiteX5" fmla="*/ 0 w 3230089"/>
              <a:gd name="connsiteY5" fmla="*/ 1282536 h 3871356"/>
              <a:gd name="connsiteX0" fmla="*/ 0 w 3230089"/>
              <a:gd name="connsiteY0" fmla="*/ 1282536 h 3890406"/>
              <a:gd name="connsiteX1" fmla="*/ 0 w 3230089"/>
              <a:gd name="connsiteY1" fmla="*/ 3890406 h 3890406"/>
              <a:gd name="connsiteX2" fmla="*/ 3230089 w 3230089"/>
              <a:gd name="connsiteY2" fmla="*/ 2030682 h 3890406"/>
              <a:gd name="connsiteX3" fmla="*/ 3230089 w 3230089"/>
              <a:gd name="connsiteY3" fmla="*/ 1 h 3890406"/>
              <a:gd name="connsiteX4" fmla="*/ 2244437 w 3230089"/>
              <a:gd name="connsiteY4" fmla="*/ 0 h 3890406"/>
              <a:gd name="connsiteX5" fmla="*/ 0 w 3230089"/>
              <a:gd name="connsiteY5" fmla="*/ 1282536 h 389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0089" h="3890406">
                <a:moveTo>
                  <a:pt x="0" y="1282536"/>
                </a:moveTo>
                <a:lnTo>
                  <a:pt x="0" y="3890406"/>
                </a:lnTo>
                <a:lnTo>
                  <a:pt x="3230089" y="2030682"/>
                </a:lnTo>
                <a:lnTo>
                  <a:pt x="3230089" y="1"/>
                </a:lnTo>
                <a:lnTo>
                  <a:pt x="2244437" y="0"/>
                </a:lnTo>
                <a:lnTo>
                  <a:pt x="0" y="12825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받으시오 ♥.eps">
            <a:extLst>
              <a:ext uri="{FF2B5EF4-FFF2-40B4-BE49-F238E27FC236}">
                <a16:creationId xmlns:a16="http://schemas.microsoft.com/office/drawing/2014/main" id="{B73C1D50-227A-434E-B6BC-C367C451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1825335" y="1501630"/>
            <a:ext cx="2766400" cy="55753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91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D198240-AAB6-4E50-BD87-5DA86D29A3DA}"/>
              </a:ext>
            </a:extLst>
          </p:cNvPr>
          <p:cNvSpPr/>
          <p:nvPr/>
        </p:nvSpPr>
        <p:spPr>
          <a:xfrm>
            <a:off x="3648877" y="1849398"/>
            <a:ext cx="5980322" cy="4707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60400" dist="7239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361AFC-19E9-4286-B73A-2FF93EF74A0D}"/>
              </a:ext>
            </a:extLst>
          </p:cNvPr>
          <p:cNvSpPr/>
          <p:nvPr/>
        </p:nvSpPr>
        <p:spPr>
          <a:xfrm>
            <a:off x="3884596" y="2302825"/>
            <a:ext cx="4109871" cy="797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단위기간 데이터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e.g.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데이터플로우</a:t>
            </a:r>
            <a:endParaRPr 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41831B-A0BF-49E8-9B53-8017CC9B5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75" y="3863429"/>
            <a:ext cx="1172620" cy="117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8C9B444-1917-4C12-81C8-629935465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198" y="1593286"/>
            <a:ext cx="376616" cy="376616"/>
          </a:xfrm>
          <a:prstGeom prst="ellipse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D8C2CB-D931-48FF-A8DF-7F2AF62AFFC8}"/>
              </a:ext>
            </a:extLst>
          </p:cNvPr>
          <p:cNvSpPr/>
          <p:nvPr/>
        </p:nvSpPr>
        <p:spPr>
          <a:xfrm>
            <a:off x="490966" y="1858024"/>
            <a:ext cx="2704635" cy="4698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BB1E53A-0498-4735-9A9A-6319B851C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4" y="3795423"/>
            <a:ext cx="864504" cy="104628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46F63057-1207-470C-9FC5-09D8B1F723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6" y="2383322"/>
            <a:ext cx="953770" cy="879402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7BF2F80-6E7B-464E-8E1C-9A7302D32E27}"/>
              </a:ext>
            </a:extLst>
          </p:cNvPr>
          <p:cNvGrpSpPr/>
          <p:nvPr/>
        </p:nvGrpSpPr>
        <p:grpSpPr>
          <a:xfrm>
            <a:off x="1944583" y="4113210"/>
            <a:ext cx="1376178" cy="565518"/>
            <a:chOff x="8281020" y="2881157"/>
            <a:chExt cx="1419270" cy="1294924"/>
          </a:xfrm>
        </p:grpSpPr>
        <p:sp>
          <p:nvSpPr>
            <p:cNvPr id="117" name="말풍선: 사각형 116">
              <a:extLst>
                <a:ext uri="{FF2B5EF4-FFF2-40B4-BE49-F238E27FC236}">
                  <a16:creationId xmlns:a16="http://schemas.microsoft.com/office/drawing/2014/main" id="{E4D1FC11-94D8-44EC-83CF-D2118F80863D}"/>
                </a:ext>
              </a:extLst>
            </p:cNvPr>
            <p:cNvSpPr/>
            <p:nvPr/>
          </p:nvSpPr>
          <p:spPr>
            <a:xfrm>
              <a:off x="8332290" y="2881157"/>
              <a:ext cx="1049723" cy="1294924"/>
            </a:xfrm>
            <a:prstGeom prst="wedgeRectCallout">
              <a:avLst>
                <a:gd name="adj1" fmla="val -69249"/>
                <a:gd name="adj2" fmla="val 8851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C6BE2-63BB-46F5-AA6E-82A97B2586C3}"/>
                </a:ext>
              </a:extLst>
            </p:cNvPr>
            <p:cNvSpPr txBox="1"/>
            <p:nvPr/>
          </p:nvSpPr>
          <p:spPr>
            <a:xfrm>
              <a:off x="8281029" y="3009656"/>
              <a:ext cx="1419261" cy="59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최대 기록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C119F06-498C-48E0-8F14-7874ED0BA009}"/>
                </a:ext>
              </a:extLst>
            </p:cNvPr>
            <p:cNvSpPr txBox="1"/>
            <p:nvPr/>
          </p:nvSpPr>
          <p:spPr>
            <a:xfrm>
              <a:off x="8281020" y="3475834"/>
              <a:ext cx="1419261" cy="59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평균 기록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A49BF8-6626-4FBD-BC94-C4F73C50C0B7}"/>
              </a:ext>
            </a:extLst>
          </p:cNvPr>
          <p:cNvGrpSpPr/>
          <p:nvPr/>
        </p:nvGrpSpPr>
        <p:grpSpPr>
          <a:xfrm>
            <a:off x="930764" y="3375076"/>
            <a:ext cx="1544714" cy="402752"/>
            <a:chOff x="4026305" y="3601579"/>
            <a:chExt cx="1544714" cy="40275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70B9E91-2006-4604-A922-04E372EE6E50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23" name="모서리가 둥근 직사각형 58">
                <a:extLst>
                  <a:ext uri="{FF2B5EF4-FFF2-40B4-BE49-F238E27FC236}">
                    <a16:creationId xmlns:a16="http://schemas.microsoft.com/office/drawing/2014/main" id="{75ADE071-8D5A-412E-93DC-5910C3B46E32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4" name="사다리꼴 123">
                <a:extLst>
                  <a:ext uri="{FF2B5EF4-FFF2-40B4-BE49-F238E27FC236}">
                    <a16:creationId xmlns:a16="http://schemas.microsoft.com/office/drawing/2014/main" id="{BC0312EC-7ADE-4308-8FF8-5C20F1D6E3E0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5400000" sx="110000" sy="11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284436D-BC18-4965-871D-565529B2CA26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  <a:scene3d>
              <a:camera prst="perspectiveRelaxedModerately">
                <a:rot lat="21594000" lon="0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ko-KR" altLang="en-US" sz="1100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실시간 데이터</a:t>
              </a:r>
              <a:r>
                <a:rPr lang="en-US" altLang="ko-KR" sz="1100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E0CD7A20-4788-45BE-91FD-FF813A852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6" y="4985502"/>
            <a:ext cx="953770" cy="879402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EB8DFE6-ACC6-48E2-8D06-85AC51212966}"/>
              </a:ext>
            </a:extLst>
          </p:cNvPr>
          <p:cNvGrpSpPr/>
          <p:nvPr/>
        </p:nvGrpSpPr>
        <p:grpSpPr>
          <a:xfrm>
            <a:off x="930764" y="5968154"/>
            <a:ext cx="1544714" cy="402752"/>
            <a:chOff x="4026305" y="3601579"/>
            <a:chExt cx="1544714" cy="402752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603EA3A-CC54-4D9D-B702-8B270A403300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43" name="모서리가 둥근 직사각형 58">
                <a:extLst>
                  <a:ext uri="{FF2B5EF4-FFF2-40B4-BE49-F238E27FC236}">
                    <a16:creationId xmlns:a16="http://schemas.microsoft.com/office/drawing/2014/main" id="{FCFDAFE4-D95E-4680-9AA4-B20DEBA4B26E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4" name="사다리꼴 143">
                <a:extLst>
                  <a:ext uri="{FF2B5EF4-FFF2-40B4-BE49-F238E27FC236}">
                    <a16:creationId xmlns:a16="http://schemas.microsoft.com/office/drawing/2014/main" id="{7F11D539-EB20-4702-AA07-02BD738CBC2A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5400000" sx="110000" sy="11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B0E99B1-45D0-4F7F-9CC5-CB61638004DB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ko-KR" altLang="en-US" sz="1100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일일 데이터</a:t>
              </a:r>
              <a:r>
                <a:rPr lang="en-US" altLang="ko-KR" sz="1100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36CF3C-002B-4BA3-9A80-BD292828BA79}"/>
              </a:ext>
            </a:extLst>
          </p:cNvPr>
          <p:cNvSpPr/>
          <p:nvPr/>
        </p:nvSpPr>
        <p:spPr>
          <a:xfrm>
            <a:off x="504268" y="1405931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143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Bigdata Server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C0EAA65-5014-4645-8985-D5D98A9D907A}"/>
              </a:ext>
            </a:extLst>
          </p:cNvPr>
          <p:cNvSpPr/>
          <p:nvPr/>
        </p:nvSpPr>
        <p:spPr>
          <a:xfrm>
            <a:off x="3648878" y="1405931"/>
            <a:ext cx="5980321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143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 Server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4384B0-CC72-436A-B405-0CC92B336F70}"/>
              </a:ext>
            </a:extLst>
          </p:cNvPr>
          <p:cNvSpPr/>
          <p:nvPr/>
        </p:nvSpPr>
        <p:spPr>
          <a:xfrm>
            <a:off x="3884596" y="3526313"/>
            <a:ext cx="5462806" cy="2844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2" name="차트 151">
            <a:extLst>
              <a:ext uri="{FF2B5EF4-FFF2-40B4-BE49-F238E27FC236}">
                <a16:creationId xmlns:a16="http://schemas.microsoft.com/office/drawing/2014/main" id="{1C326810-77B7-408F-9BC5-B372B5110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139309"/>
              </p:ext>
            </p:extLst>
          </p:nvPr>
        </p:nvGraphicFramePr>
        <p:xfrm>
          <a:off x="4449951" y="4858079"/>
          <a:ext cx="4450292" cy="143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3" name="직각 삼각형 152">
            <a:extLst>
              <a:ext uri="{FF2B5EF4-FFF2-40B4-BE49-F238E27FC236}">
                <a16:creationId xmlns:a16="http://schemas.microsoft.com/office/drawing/2014/main" id="{293ED53D-FA85-4D2E-92F1-4EFD735FB1AE}"/>
              </a:ext>
            </a:extLst>
          </p:cNvPr>
          <p:cNvSpPr/>
          <p:nvPr/>
        </p:nvSpPr>
        <p:spPr>
          <a:xfrm>
            <a:off x="5296031" y="3945365"/>
            <a:ext cx="3513096" cy="1110038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12000"/>
                  <a:lumOff val="88000"/>
                  <a:alpha val="17000"/>
                </a:schemeClr>
              </a:gs>
              <a:gs pos="21000">
                <a:srgbClr val="BFBFBF">
                  <a:alpha val="54000"/>
                  <a:lumMod val="69000"/>
                  <a:lumOff val="31000"/>
                </a:srgbClr>
              </a:gs>
              <a:gs pos="80000">
                <a:srgbClr val="E75735">
                  <a:alpha val="77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E17D2D7-BA26-41F3-99AB-E9DE2CFCB32D}"/>
              </a:ext>
            </a:extLst>
          </p:cNvPr>
          <p:cNvSpPr/>
          <p:nvPr/>
        </p:nvSpPr>
        <p:spPr>
          <a:xfrm>
            <a:off x="8423994" y="4825884"/>
            <a:ext cx="361318" cy="361318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4EA21E-4740-4F9A-AD71-2470851883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24" y="3797533"/>
            <a:ext cx="1231364" cy="123136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F035CB-22EB-4821-AFE4-34A194296E25}"/>
              </a:ext>
            </a:extLst>
          </p:cNvPr>
          <p:cNvSpPr/>
          <p:nvPr/>
        </p:nvSpPr>
        <p:spPr>
          <a:xfrm>
            <a:off x="3884595" y="3240447"/>
            <a:ext cx="5462806" cy="461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889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DB329A-4F45-4D36-A9FE-91940C76E2F5}"/>
              </a:ext>
            </a:extLst>
          </p:cNvPr>
          <p:cNvSpPr/>
          <p:nvPr/>
        </p:nvSpPr>
        <p:spPr>
          <a:xfrm>
            <a:off x="8152136" y="4365034"/>
            <a:ext cx="892481" cy="3072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임계점 초과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7563EA-C5D5-47FC-8B72-EBCFFB08A6AA}"/>
              </a:ext>
            </a:extLst>
          </p:cNvPr>
          <p:cNvSpPr/>
          <p:nvPr/>
        </p:nvSpPr>
        <p:spPr>
          <a:xfrm rot="10800000">
            <a:off x="8455058" y="4630554"/>
            <a:ext cx="189631" cy="1634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78C0F-958B-4519-9B0E-11BD5C6AB31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6" y="2419092"/>
            <a:ext cx="609653" cy="60965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51F3F-0FFC-4935-94C0-E0F318E0C6AE}"/>
              </a:ext>
            </a:extLst>
          </p:cNvPr>
          <p:cNvSpPr/>
          <p:nvPr/>
        </p:nvSpPr>
        <p:spPr>
          <a:xfrm>
            <a:off x="9049588" y="3087767"/>
            <a:ext cx="2704635" cy="223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70E2EC-DAE9-4A6D-9DFB-694627140EC0}"/>
              </a:ext>
            </a:extLst>
          </p:cNvPr>
          <p:cNvSpPr/>
          <p:nvPr/>
        </p:nvSpPr>
        <p:spPr>
          <a:xfrm>
            <a:off x="9057631" y="2610334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Warning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8F5F1DBC-8762-48CE-9D61-60CFB63192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44" y="3605054"/>
            <a:ext cx="1269794" cy="12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FCA955-3C26-499B-868A-BE7AD002D0F5}"/>
              </a:ext>
            </a:extLst>
          </p:cNvPr>
          <p:cNvGrpSpPr/>
          <p:nvPr/>
        </p:nvGrpSpPr>
        <p:grpSpPr>
          <a:xfrm>
            <a:off x="575381" y="1380680"/>
            <a:ext cx="4189101" cy="3128598"/>
            <a:chOff x="4023399" y="3156205"/>
            <a:chExt cx="4189101" cy="31285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19D6177-1072-4B2F-9A69-7DD3E9C35F66}"/>
                </a:ext>
              </a:extLst>
            </p:cNvPr>
            <p:cNvSpPr/>
            <p:nvPr/>
          </p:nvSpPr>
          <p:spPr>
            <a:xfrm>
              <a:off x="4023399" y="4121444"/>
              <a:ext cx="3911450" cy="2163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3CB0174-3DDE-4C10-95CF-28ED836BCCB9}"/>
                </a:ext>
              </a:extLst>
            </p:cNvPr>
            <p:cNvSpPr/>
            <p:nvPr/>
          </p:nvSpPr>
          <p:spPr>
            <a:xfrm>
              <a:off x="4023399" y="3156205"/>
              <a:ext cx="3918306" cy="721353"/>
            </a:xfrm>
            <a:prstGeom prst="rect">
              <a:avLst/>
            </a:prstGeom>
            <a:solidFill>
              <a:srgbClr val="E75735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LSTM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930D6F-A155-4D3C-B139-65EEBB855888}"/>
                </a:ext>
              </a:extLst>
            </p:cNvPr>
            <p:cNvSpPr txBox="1"/>
            <p:nvPr/>
          </p:nvSpPr>
          <p:spPr>
            <a:xfrm>
              <a:off x="4068227" y="4662299"/>
              <a:ext cx="2887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현재 데이터를 </a:t>
              </a:r>
              <a:r>
                <a:rPr lang="ko-KR" altLang="en-US" sz="1200" dirty="0" err="1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연산할때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이전 데이터를 반영</a:t>
              </a:r>
              <a:endPara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C0B2C6-0355-4C1C-A47E-219275BC413B}"/>
                </a:ext>
              </a:extLst>
            </p:cNvPr>
            <p:cNvSpPr txBox="1"/>
            <p:nvPr/>
          </p:nvSpPr>
          <p:spPr>
            <a:xfrm>
              <a:off x="4030203" y="4247960"/>
              <a:ext cx="4182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b="1" dirty="0">
                  <a:solidFill>
                    <a:srgbClr val="E757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이전 정보를 기억하는 딥러닝 알고리즘</a:t>
              </a:r>
              <a:endParaRPr 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EC2AD0-211E-4673-8F4A-486EEAE83221}"/>
                </a:ext>
              </a:extLst>
            </p:cNvPr>
            <p:cNvSpPr txBox="1"/>
            <p:nvPr/>
          </p:nvSpPr>
          <p:spPr>
            <a:xfrm>
              <a:off x="4068227" y="4981601"/>
              <a:ext cx="3166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비선형연산을 통해 기존 시계열 모델보다 정확함</a:t>
              </a:r>
              <a:endPara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102479-CF34-431F-AA3C-8CC66AC51E4E}"/>
                </a:ext>
              </a:extLst>
            </p:cNvPr>
            <p:cNvSpPr txBox="1"/>
            <p:nvPr/>
          </p:nvSpPr>
          <p:spPr>
            <a:xfrm>
              <a:off x="4068227" y="5320155"/>
              <a:ext cx="3402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altLang="ko-KR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Cell state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를 통해 </a:t>
              </a:r>
              <a:r>
                <a:rPr lang="en-US" altLang="ko-KR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Long-term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dependency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해결</a:t>
              </a:r>
              <a:endPara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49F385-33DC-4133-B2B7-7066056E2792}"/>
                </a:ext>
              </a:extLst>
            </p:cNvPr>
            <p:cNvSpPr txBox="1"/>
            <p:nvPr/>
          </p:nvSpPr>
          <p:spPr>
            <a:xfrm>
              <a:off x="4068227" y="5662840"/>
              <a:ext cx="3222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LSTM 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층을 </a:t>
              </a:r>
              <a:r>
                <a:rPr lang="ko-KR" altLang="en-US" sz="1200" dirty="0" err="1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겹겹히</a:t>
              </a:r>
              <a:r>
                <a:rPr lang="ko-KR" altLang="en-US" sz="1200" dirty="0">
                  <a:solidFill>
                    <a:srgbClr val="8E8E8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쌓으며 더욱 견고한 예측 가능</a:t>
              </a:r>
              <a:endPara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E52A2E-AE05-4BAA-92B8-A8678473611C}"/>
              </a:ext>
            </a:extLst>
          </p:cNvPr>
          <p:cNvSpPr/>
          <p:nvPr/>
        </p:nvSpPr>
        <p:spPr>
          <a:xfrm>
            <a:off x="568883" y="5093408"/>
            <a:ext cx="3911450" cy="1632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444500" dir="5400000" sx="94000" sy="9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E370C-AA3C-432D-8FFB-1A9CB1CDC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58" y="5328775"/>
            <a:ext cx="2033167" cy="125426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A4A8FEDE-40D6-4631-BA67-074DA0FAB399}"/>
              </a:ext>
            </a:extLst>
          </p:cNvPr>
          <p:cNvSpPr/>
          <p:nvPr/>
        </p:nvSpPr>
        <p:spPr>
          <a:xfrm>
            <a:off x="582185" y="4641315"/>
            <a:ext cx="3911450" cy="54440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27000" dir="5400000" sx="92000" sy="9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Cell state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A75B37B-3991-4ADE-9D4A-4FF8AB8E0D0C}"/>
              </a:ext>
            </a:extLst>
          </p:cNvPr>
          <p:cNvSpPr/>
          <p:nvPr/>
        </p:nvSpPr>
        <p:spPr>
          <a:xfrm>
            <a:off x="5025623" y="764405"/>
            <a:ext cx="6275695" cy="18078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2540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DB3D4-A153-4808-81CB-072CF92D2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" t="445" r="825" b="1391"/>
          <a:stretch/>
        </p:blipFill>
        <p:spPr>
          <a:xfrm>
            <a:off x="5660991" y="957658"/>
            <a:ext cx="1324127" cy="1492450"/>
          </a:xfrm>
          <a:prstGeom prst="rect">
            <a:avLst/>
          </a:prstGeom>
        </p:spPr>
      </p:pic>
      <p:pic>
        <p:nvPicPr>
          <p:cNvPr id="2052" name="Picture 4" descr="https://camo.githubusercontent.com/0f959e439806f77a97a9cac12d0774965661f02b/68747470733a2f2f63646e2d696d616765732d312e6d656469756d2e636f6d2f6d61782f3830302f302a5f724337554b53617a7a664f6b70465a2e">
            <a:extLst>
              <a:ext uri="{FF2B5EF4-FFF2-40B4-BE49-F238E27FC236}">
                <a16:creationId xmlns:a16="http://schemas.microsoft.com/office/drawing/2014/main" id="{FFEC60FD-1C2A-4F5D-8F4F-E9055C0B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84" y="1114303"/>
            <a:ext cx="3450162" cy="12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52BF64-6707-44ED-94A7-9F460308078B}"/>
              </a:ext>
            </a:extLst>
          </p:cNvPr>
          <p:cNvSpPr/>
          <p:nvPr/>
        </p:nvSpPr>
        <p:spPr>
          <a:xfrm>
            <a:off x="5038925" y="3163773"/>
            <a:ext cx="6275695" cy="35562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2540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993DB5-2AFC-41FB-9BB0-97B4E8F717DF}"/>
              </a:ext>
            </a:extLst>
          </p:cNvPr>
          <p:cNvGrpSpPr/>
          <p:nvPr/>
        </p:nvGrpSpPr>
        <p:grpSpPr>
          <a:xfrm>
            <a:off x="5787528" y="3210504"/>
            <a:ext cx="4908614" cy="3456360"/>
            <a:chOff x="5787528" y="3263650"/>
            <a:chExt cx="4908614" cy="34563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066135-49B9-4118-854E-93B0F927B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593"/>
            <a:stretch/>
          </p:blipFill>
          <p:spPr>
            <a:xfrm>
              <a:off x="5787528" y="3299283"/>
              <a:ext cx="2128522" cy="132208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6628080-56B8-4A7A-B0B6-73B132A6A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757"/>
            <a:stretch/>
          </p:blipFill>
          <p:spPr>
            <a:xfrm>
              <a:off x="8611574" y="3263650"/>
              <a:ext cx="2058140" cy="13577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F55B0C-B4E5-4994-A764-9145F6AC8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5998"/>
            <a:stretch/>
          </p:blipFill>
          <p:spPr>
            <a:xfrm>
              <a:off x="5859375" y="4928968"/>
              <a:ext cx="1995687" cy="12952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FA2C37-AB62-48C2-907B-FD29E264F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9624"/>
            <a:stretch/>
          </p:blipFill>
          <p:spPr>
            <a:xfrm>
              <a:off x="8640155" y="4862614"/>
              <a:ext cx="2055987" cy="13652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10C05-0FDB-4A1A-9A35-97ECE7423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0646" y="4580005"/>
              <a:ext cx="1406195" cy="2483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1383E17-23EF-463F-AEF5-696971B1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9225" y="4626362"/>
              <a:ext cx="1711106" cy="4080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70C1B7-3699-4DEB-A57B-DB8D6D84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00647" y="6189338"/>
              <a:ext cx="1352394" cy="2128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69E432E-D254-43D2-AFA3-7F2BB983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50376" y="6295756"/>
              <a:ext cx="1730385" cy="424254"/>
            </a:xfrm>
            <a:prstGeom prst="rect">
              <a:avLst/>
            </a:prstGeom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D043153-FBFF-46D5-9304-365280D8F5FA}"/>
              </a:ext>
            </a:extLst>
          </p:cNvPr>
          <p:cNvSpPr/>
          <p:nvPr/>
        </p:nvSpPr>
        <p:spPr>
          <a:xfrm>
            <a:off x="5052227" y="2666353"/>
            <a:ext cx="6275695" cy="54440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143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 part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4D35717-E9E0-4CA6-9DCE-AB7996183661}"/>
              </a:ext>
            </a:extLst>
          </p:cNvPr>
          <p:cNvSpPr/>
          <p:nvPr/>
        </p:nvSpPr>
        <p:spPr>
          <a:xfrm>
            <a:off x="5038925" y="312311"/>
            <a:ext cx="6275695" cy="54440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143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7613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87562B-5AE3-4879-A184-83A5A1F798E4}"/>
              </a:ext>
            </a:extLst>
          </p:cNvPr>
          <p:cNvGrpSpPr/>
          <p:nvPr/>
        </p:nvGrpSpPr>
        <p:grpSpPr>
          <a:xfrm>
            <a:off x="5404928" y="695723"/>
            <a:ext cx="6218691" cy="5906413"/>
            <a:chOff x="5203592" y="695723"/>
            <a:chExt cx="6218691" cy="59064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BAEDCE-3546-4035-8E5F-9F9418D947BA}"/>
                </a:ext>
              </a:extLst>
            </p:cNvPr>
            <p:cNvSpPr/>
            <p:nvPr/>
          </p:nvSpPr>
          <p:spPr>
            <a:xfrm>
              <a:off x="5204618" y="695723"/>
              <a:ext cx="6217665" cy="59064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457200" dist="317500" dir="5400000" sx="99000" sy="99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4C2DF35-69A9-4584-B31E-5D0AB6777A3D}"/>
                </a:ext>
              </a:extLst>
            </p:cNvPr>
            <p:cNvSpPr/>
            <p:nvPr/>
          </p:nvSpPr>
          <p:spPr>
            <a:xfrm>
              <a:off x="5203592" y="1945523"/>
              <a:ext cx="6217665" cy="34783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98" name="Picture 2" descr="TtfMs.jpg (755Ã567)">
              <a:extLst>
                <a:ext uri="{FF2B5EF4-FFF2-40B4-BE49-F238E27FC236}">
                  <a16:creationId xmlns:a16="http://schemas.microsoft.com/office/drawing/2014/main" id="{1ECEE239-8611-46B5-BEFB-C2AADC039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939" y="2010932"/>
              <a:ext cx="4481077" cy="336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CFCA98-AB7D-46E8-A8B3-AFBC242ABAFC}"/>
                </a:ext>
              </a:extLst>
            </p:cNvPr>
            <p:cNvGrpSpPr/>
            <p:nvPr/>
          </p:nvGrpSpPr>
          <p:grpSpPr>
            <a:xfrm>
              <a:off x="7085076" y="5594487"/>
              <a:ext cx="1353459" cy="493789"/>
              <a:chOff x="8438689" y="4681581"/>
              <a:chExt cx="3636000" cy="493789"/>
            </a:xfrm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C8DD8835-4E3B-463A-93E1-042645EE3975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87F0A81E-213B-4360-8818-0D9A91D89A2B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98ABBE-49C1-48A9-8826-1AC760F5E50D}"/>
                </a:ext>
              </a:extLst>
            </p:cNvPr>
            <p:cNvSpPr/>
            <p:nvPr/>
          </p:nvSpPr>
          <p:spPr>
            <a:xfrm>
              <a:off x="7101470" y="5715637"/>
              <a:ext cx="12424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하루 전 </a:t>
              </a:r>
              <a:r>
                <a:rPr lang="en-US" altLang="ko-KR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92D80E-9EA1-4226-B505-42648619B5AE}"/>
                </a:ext>
              </a:extLst>
            </p:cNvPr>
            <p:cNvGrpSpPr/>
            <p:nvPr/>
          </p:nvGrpSpPr>
          <p:grpSpPr>
            <a:xfrm>
              <a:off x="8678984" y="5594487"/>
              <a:ext cx="1353459" cy="493789"/>
              <a:chOff x="8438689" y="4681581"/>
              <a:chExt cx="3636000" cy="493789"/>
            </a:xfrm>
          </p:grpSpPr>
          <p:sp>
            <p:nvSpPr>
              <p:cNvPr id="49" name="모서리가 둥근 직사각형 58">
                <a:extLst>
                  <a:ext uri="{FF2B5EF4-FFF2-40B4-BE49-F238E27FC236}">
                    <a16:creationId xmlns:a16="http://schemas.microsoft.com/office/drawing/2014/main" id="{3D80C2CE-FC93-4F5C-8C1F-27FC638B9966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339A7FC4-4412-44EE-B105-A2060FEDFE84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B29740-4A05-49EB-9398-0F9CB594384D}"/>
                </a:ext>
              </a:extLst>
            </p:cNvPr>
            <p:cNvSpPr/>
            <p:nvPr/>
          </p:nvSpPr>
          <p:spPr>
            <a:xfrm>
              <a:off x="8779268" y="5715637"/>
              <a:ext cx="1034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당일 </a:t>
              </a:r>
              <a:r>
                <a:rPr lang="en-US" altLang="ko-KR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F76587-3F36-4C6F-A169-5179C6A281F5}"/>
                </a:ext>
              </a:extLst>
            </p:cNvPr>
            <p:cNvGrpSpPr/>
            <p:nvPr/>
          </p:nvGrpSpPr>
          <p:grpSpPr>
            <a:xfrm>
              <a:off x="9048100" y="1075382"/>
              <a:ext cx="1689809" cy="633638"/>
              <a:chOff x="2018125" y="4678340"/>
              <a:chExt cx="3636000" cy="633638"/>
            </a:xfrm>
          </p:grpSpPr>
          <p:sp>
            <p:nvSpPr>
              <p:cNvPr id="56" name="모서리가 둥근 직사각형 4">
                <a:extLst>
                  <a:ext uri="{FF2B5EF4-FFF2-40B4-BE49-F238E27FC236}">
                    <a16:creationId xmlns:a16="http://schemas.microsoft.com/office/drawing/2014/main" id="{FAF917BB-8626-443B-9E6B-B10BB9203A3F}"/>
                  </a:ext>
                </a:extLst>
              </p:cNvPr>
              <p:cNvSpPr/>
              <p:nvPr/>
            </p:nvSpPr>
            <p:spPr>
              <a:xfrm>
                <a:off x="2018125" y="4678340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7" name="자유형 47">
                <a:extLst>
                  <a:ext uri="{FF2B5EF4-FFF2-40B4-BE49-F238E27FC236}">
                    <a16:creationId xmlns:a16="http://schemas.microsoft.com/office/drawing/2014/main" id="{CB47CADF-DE9B-47A5-9254-AD58C250DBB5}"/>
                  </a:ext>
                </a:extLst>
              </p:cNvPr>
              <p:cNvSpPr/>
              <p:nvPr/>
            </p:nvSpPr>
            <p:spPr>
              <a:xfrm>
                <a:off x="2277330" y="4713630"/>
                <a:ext cx="3121575" cy="598348"/>
              </a:xfrm>
              <a:custGeom>
                <a:avLst/>
                <a:gdLst>
                  <a:gd name="connsiteX0" fmla="*/ 57473 w 3121574"/>
                  <a:gd name="connsiteY0" fmla="*/ 0 h 1094287"/>
                  <a:gd name="connsiteX1" fmla="*/ 3060117 w 3121574"/>
                  <a:gd name="connsiteY1" fmla="*/ 0 h 1094287"/>
                  <a:gd name="connsiteX2" fmla="*/ 3121574 w 3121574"/>
                  <a:gd name="connsiteY2" fmla="*/ 1079712 h 1094287"/>
                  <a:gd name="connsiteX3" fmla="*/ 3075064 w 3121574"/>
                  <a:gd name="connsiteY3" fmla="*/ 999522 h 1094287"/>
                  <a:gd name="connsiteX4" fmla="*/ 3021943 w 3121574"/>
                  <a:gd name="connsiteY4" fmla="*/ 1091111 h 1094287"/>
                  <a:gd name="connsiteX5" fmla="*/ 2968821 w 3121574"/>
                  <a:gd name="connsiteY5" fmla="*/ 999522 h 1094287"/>
                  <a:gd name="connsiteX6" fmla="*/ 2915699 w 3121574"/>
                  <a:gd name="connsiteY6" fmla="*/ 1091112 h 1094287"/>
                  <a:gd name="connsiteX7" fmla="*/ 2862577 w 3121574"/>
                  <a:gd name="connsiteY7" fmla="*/ 999522 h 1094287"/>
                  <a:gd name="connsiteX8" fmla="*/ 2809455 w 3121574"/>
                  <a:gd name="connsiteY8" fmla="*/ 1091112 h 1094287"/>
                  <a:gd name="connsiteX9" fmla="*/ 2756333 w 3121574"/>
                  <a:gd name="connsiteY9" fmla="*/ 999522 h 1094287"/>
                  <a:gd name="connsiteX10" fmla="*/ 2703211 w 3121574"/>
                  <a:gd name="connsiteY10" fmla="*/ 1091112 h 1094287"/>
                  <a:gd name="connsiteX11" fmla="*/ 2650089 w 3121574"/>
                  <a:gd name="connsiteY11" fmla="*/ 999522 h 1094287"/>
                  <a:gd name="connsiteX12" fmla="*/ 2601086 w 3121574"/>
                  <a:gd name="connsiteY12" fmla="*/ 1084009 h 1094287"/>
                  <a:gd name="connsiteX13" fmla="*/ 2553926 w 3121574"/>
                  <a:gd name="connsiteY13" fmla="*/ 1002697 h 1094287"/>
                  <a:gd name="connsiteX14" fmla="*/ 2500804 w 3121574"/>
                  <a:gd name="connsiteY14" fmla="*/ 1094287 h 1094287"/>
                  <a:gd name="connsiteX15" fmla="*/ 2447682 w 3121574"/>
                  <a:gd name="connsiteY15" fmla="*/ 1002697 h 1094287"/>
                  <a:gd name="connsiteX16" fmla="*/ 2394560 w 3121574"/>
                  <a:gd name="connsiteY16" fmla="*/ 1094286 h 1094287"/>
                  <a:gd name="connsiteX17" fmla="*/ 2341439 w 3121574"/>
                  <a:gd name="connsiteY17" fmla="*/ 1002697 h 1094287"/>
                  <a:gd name="connsiteX18" fmla="*/ 2288317 w 3121574"/>
                  <a:gd name="connsiteY18" fmla="*/ 1094287 h 1094287"/>
                  <a:gd name="connsiteX19" fmla="*/ 2235195 w 3121574"/>
                  <a:gd name="connsiteY19" fmla="*/ 1002697 h 1094287"/>
                  <a:gd name="connsiteX20" fmla="*/ 2182073 w 3121574"/>
                  <a:gd name="connsiteY20" fmla="*/ 1094287 h 1094287"/>
                  <a:gd name="connsiteX21" fmla="*/ 2128951 w 3121574"/>
                  <a:gd name="connsiteY21" fmla="*/ 1002697 h 1094287"/>
                  <a:gd name="connsiteX22" fmla="*/ 2075829 w 3121574"/>
                  <a:gd name="connsiteY22" fmla="*/ 1094287 h 1094287"/>
                  <a:gd name="connsiteX23" fmla="*/ 2022707 w 3121574"/>
                  <a:gd name="connsiteY23" fmla="*/ 1002697 h 1094287"/>
                  <a:gd name="connsiteX24" fmla="*/ 1969585 w 3121574"/>
                  <a:gd name="connsiteY24" fmla="*/ 1094287 h 1094287"/>
                  <a:gd name="connsiteX25" fmla="*/ 1916463 w 3121574"/>
                  <a:gd name="connsiteY25" fmla="*/ 1002697 h 1094287"/>
                  <a:gd name="connsiteX26" fmla="*/ 1863341 w 3121574"/>
                  <a:gd name="connsiteY26" fmla="*/ 1094287 h 1094287"/>
                  <a:gd name="connsiteX27" fmla="*/ 1810219 w 3121574"/>
                  <a:gd name="connsiteY27" fmla="*/ 1002697 h 1094287"/>
                  <a:gd name="connsiteX28" fmla="*/ 1757097 w 3121574"/>
                  <a:gd name="connsiteY28" fmla="*/ 1094287 h 1094287"/>
                  <a:gd name="connsiteX29" fmla="*/ 1703975 w 3121574"/>
                  <a:gd name="connsiteY29" fmla="*/ 1002697 h 1094287"/>
                  <a:gd name="connsiteX30" fmla="*/ 1650853 w 3121574"/>
                  <a:gd name="connsiteY30" fmla="*/ 1094287 h 1094287"/>
                  <a:gd name="connsiteX31" fmla="*/ 1597731 w 3121574"/>
                  <a:gd name="connsiteY31" fmla="*/ 1002697 h 1094287"/>
                  <a:gd name="connsiteX32" fmla="*/ 1544609 w 3121574"/>
                  <a:gd name="connsiteY32" fmla="*/ 1094287 h 1094287"/>
                  <a:gd name="connsiteX33" fmla="*/ 1491487 w 3121574"/>
                  <a:gd name="connsiteY33" fmla="*/ 1002697 h 1094287"/>
                  <a:gd name="connsiteX34" fmla="*/ 1438365 w 3121574"/>
                  <a:gd name="connsiteY34" fmla="*/ 1094286 h 1094287"/>
                  <a:gd name="connsiteX35" fmla="*/ 1385244 w 3121574"/>
                  <a:gd name="connsiteY35" fmla="*/ 1002697 h 1094287"/>
                  <a:gd name="connsiteX36" fmla="*/ 1332122 w 3121574"/>
                  <a:gd name="connsiteY36" fmla="*/ 1094287 h 1094287"/>
                  <a:gd name="connsiteX37" fmla="*/ 1279000 w 3121574"/>
                  <a:gd name="connsiteY37" fmla="*/ 1002697 h 1094287"/>
                  <a:gd name="connsiteX38" fmla="*/ 1225878 w 3121574"/>
                  <a:gd name="connsiteY38" fmla="*/ 1094287 h 1094287"/>
                  <a:gd name="connsiteX39" fmla="*/ 1172756 w 3121574"/>
                  <a:gd name="connsiteY39" fmla="*/ 1002697 h 1094287"/>
                  <a:gd name="connsiteX40" fmla="*/ 1119634 w 3121574"/>
                  <a:gd name="connsiteY40" fmla="*/ 1094287 h 1094287"/>
                  <a:gd name="connsiteX41" fmla="*/ 1066512 w 3121574"/>
                  <a:gd name="connsiteY41" fmla="*/ 1002697 h 1094287"/>
                  <a:gd name="connsiteX42" fmla="*/ 1013390 w 3121574"/>
                  <a:gd name="connsiteY42" fmla="*/ 1094287 h 1094287"/>
                  <a:gd name="connsiteX43" fmla="*/ 960268 w 3121574"/>
                  <a:gd name="connsiteY43" fmla="*/ 1002697 h 1094287"/>
                  <a:gd name="connsiteX44" fmla="*/ 907146 w 3121574"/>
                  <a:gd name="connsiteY44" fmla="*/ 1094287 h 1094287"/>
                  <a:gd name="connsiteX45" fmla="*/ 854024 w 3121574"/>
                  <a:gd name="connsiteY45" fmla="*/ 1002697 h 1094287"/>
                  <a:gd name="connsiteX46" fmla="*/ 800902 w 3121574"/>
                  <a:gd name="connsiteY46" fmla="*/ 1094287 h 1094287"/>
                  <a:gd name="connsiteX47" fmla="*/ 747780 w 3121574"/>
                  <a:gd name="connsiteY47" fmla="*/ 1002697 h 1094287"/>
                  <a:gd name="connsiteX48" fmla="*/ 694658 w 3121574"/>
                  <a:gd name="connsiteY48" fmla="*/ 1094287 h 1094287"/>
                  <a:gd name="connsiteX49" fmla="*/ 641536 w 3121574"/>
                  <a:gd name="connsiteY49" fmla="*/ 1002697 h 1094287"/>
                  <a:gd name="connsiteX50" fmla="*/ 588414 w 3121574"/>
                  <a:gd name="connsiteY50" fmla="*/ 1094287 h 1094287"/>
                  <a:gd name="connsiteX51" fmla="*/ 535292 w 3121574"/>
                  <a:gd name="connsiteY51" fmla="*/ 1002697 h 1094287"/>
                  <a:gd name="connsiteX52" fmla="*/ 482170 w 3121574"/>
                  <a:gd name="connsiteY52" fmla="*/ 1094286 h 1094287"/>
                  <a:gd name="connsiteX53" fmla="*/ 429049 w 3121574"/>
                  <a:gd name="connsiteY53" fmla="*/ 1002697 h 1094287"/>
                  <a:gd name="connsiteX54" fmla="*/ 375927 w 3121574"/>
                  <a:gd name="connsiteY54" fmla="*/ 1094287 h 1094287"/>
                  <a:gd name="connsiteX55" fmla="*/ 322805 w 3121574"/>
                  <a:gd name="connsiteY55" fmla="*/ 1002697 h 1094287"/>
                  <a:gd name="connsiteX56" fmla="*/ 269683 w 3121574"/>
                  <a:gd name="connsiteY56" fmla="*/ 1094287 h 1094287"/>
                  <a:gd name="connsiteX57" fmla="*/ 216561 w 3121574"/>
                  <a:gd name="connsiteY57" fmla="*/ 1002697 h 1094287"/>
                  <a:gd name="connsiteX58" fmla="*/ 163439 w 3121574"/>
                  <a:gd name="connsiteY58" fmla="*/ 1094287 h 1094287"/>
                  <a:gd name="connsiteX59" fmla="*/ 110317 w 3121574"/>
                  <a:gd name="connsiteY59" fmla="*/ 1002697 h 1094287"/>
                  <a:gd name="connsiteX60" fmla="*/ 57195 w 3121574"/>
                  <a:gd name="connsiteY60" fmla="*/ 1094287 h 1094287"/>
                  <a:gd name="connsiteX61" fmla="*/ 4073 w 3121574"/>
                  <a:gd name="connsiteY61" fmla="*/ 1002697 h 1094287"/>
                  <a:gd name="connsiteX62" fmla="*/ 0 w 3121574"/>
                  <a:gd name="connsiteY62" fmla="*/ 1009720 h 109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121574" h="1094287">
                    <a:moveTo>
                      <a:pt x="57473" y="0"/>
                    </a:moveTo>
                    <a:lnTo>
                      <a:pt x="3060117" y="0"/>
                    </a:lnTo>
                    <a:lnTo>
                      <a:pt x="3121574" y="1079712"/>
                    </a:lnTo>
                    <a:lnTo>
                      <a:pt x="3075064" y="999522"/>
                    </a:lnTo>
                    <a:lnTo>
                      <a:pt x="3021943" y="1091111"/>
                    </a:lnTo>
                    <a:lnTo>
                      <a:pt x="2968821" y="999522"/>
                    </a:lnTo>
                    <a:lnTo>
                      <a:pt x="2915699" y="1091112"/>
                    </a:lnTo>
                    <a:lnTo>
                      <a:pt x="2862577" y="999522"/>
                    </a:lnTo>
                    <a:lnTo>
                      <a:pt x="2809455" y="1091112"/>
                    </a:lnTo>
                    <a:lnTo>
                      <a:pt x="2756333" y="999522"/>
                    </a:lnTo>
                    <a:lnTo>
                      <a:pt x="2703211" y="1091112"/>
                    </a:lnTo>
                    <a:lnTo>
                      <a:pt x="2650089" y="999522"/>
                    </a:lnTo>
                    <a:lnTo>
                      <a:pt x="2601086" y="1084009"/>
                    </a:lnTo>
                    <a:lnTo>
                      <a:pt x="2553926" y="1002697"/>
                    </a:lnTo>
                    <a:lnTo>
                      <a:pt x="2500804" y="1094287"/>
                    </a:lnTo>
                    <a:lnTo>
                      <a:pt x="2447682" y="1002697"/>
                    </a:lnTo>
                    <a:lnTo>
                      <a:pt x="2394560" y="1094286"/>
                    </a:lnTo>
                    <a:lnTo>
                      <a:pt x="2341439" y="1002697"/>
                    </a:lnTo>
                    <a:lnTo>
                      <a:pt x="2288317" y="1094287"/>
                    </a:lnTo>
                    <a:lnTo>
                      <a:pt x="2235195" y="1002697"/>
                    </a:lnTo>
                    <a:lnTo>
                      <a:pt x="2182073" y="1094287"/>
                    </a:lnTo>
                    <a:lnTo>
                      <a:pt x="2128951" y="1002697"/>
                    </a:lnTo>
                    <a:lnTo>
                      <a:pt x="2075829" y="1094287"/>
                    </a:lnTo>
                    <a:lnTo>
                      <a:pt x="2022707" y="1002697"/>
                    </a:lnTo>
                    <a:lnTo>
                      <a:pt x="1969585" y="1094287"/>
                    </a:lnTo>
                    <a:lnTo>
                      <a:pt x="1916463" y="1002697"/>
                    </a:lnTo>
                    <a:lnTo>
                      <a:pt x="1863341" y="1094287"/>
                    </a:lnTo>
                    <a:lnTo>
                      <a:pt x="1810219" y="1002697"/>
                    </a:lnTo>
                    <a:lnTo>
                      <a:pt x="1757097" y="1094287"/>
                    </a:lnTo>
                    <a:lnTo>
                      <a:pt x="1703975" y="1002697"/>
                    </a:lnTo>
                    <a:lnTo>
                      <a:pt x="1650853" y="1094287"/>
                    </a:lnTo>
                    <a:lnTo>
                      <a:pt x="1597731" y="1002697"/>
                    </a:lnTo>
                    <a:lnTo>
                      <a:pt x="1544609" y="1094287"/>
                    </a:lnTo>
                    <a:lnTo>
                      <a:pt x="1491487" y="1002697"/>
                    </a:lnTo>
                    <a:lnTo>
                      <a:pt x="1438365" y="1094286"/>
                    </a:lnTo>
                    <a:lnTo>
                      <a:pt x="1385244" y="1002697"/>
                    </a:lnTo>
                    <a:lnTo>
                      <a:pt x="1332122" y="1094287"/>
                    </a:lnTo>
                    <a:lnTo>
                      <a:pt x="1279000" y="1002697"/>
                    </a:lnTo>
                    <a:lnTo>
                      <a:pt x="1225878" y="1094287"/>
                    </a:lnTo>
                    <a:lnTo>
                      <a:pt x="1172756" y="1002697"/>
                    </a:lnTo>
                    <a:lnTo>
                      <a:pt x="1119634" y="1094287"/>
                    </a:lnTo>
                    <a:lnTo>
                      <a:pt x="1066512" y="1002697"/>
                    </a:lnTo>
                    <a:lnTo>
                      <a:pt x="1013390" y="1094287"/>
                    </a:lnTo>
                    <a:lnTo>
                      <a:pt x="960268" y="1002697"/>
                    </a:lnTo>
                    <a:lnTo>
                      <a:pt x="907146" y="1094287"/>
                    </a:lnTo>
                    <a:lnTo>
                      <a:pt x="854024" y="1002697"/>
                    </a:lnTo>
                    <a:lnTo>
                      <a:pt x="800902" y="1094287"/>
                    </a:lnTo>
                    <a:lnTo>
                      <a:pt x="747780" y="1002697"/>
                    </a:lnTo>
                    <a:lnTo>
                      <a:pt x="694658" y="1094287"/>
                    </a:lnTo>
                    <a:lnTo>
                      <a:pt x="641536" y="1002697"/>
                    </a:lnTo>
                    <a:lnTo>
                      <a:pt x="588414" y="1094287"/>
                    </a:lnTo>
                    <a:lnTo>
                      <a:pt x="535292" y="1002697"/>
                    </a:lnTo>
                    <a:lnTo>
                      <a:pt x="482170" y="1094286"/>
                    </a:lnTo>
                    <a:lnTo>
                      <a:pt x="429049" y="1002697"/>
                    </a:lnTo>
                    <a:lnTo>
                      <a:pt x="375927" y="1094287"/>
                    </a:lnTo>
                    <a:lnTo>
                      <a:pt x="322805" y="1002697"/>
                    </a:lnTo>
                    <a:lnTo>
                      <a:pt x="269683" y="1094287"/>
                    </a:lnTo>
                    <a:lnTo>
                      <a:pt x="216561" y="1002697"/>
                    </a:lnTo>
                    <a:lnTo>
                      <a:pt x="163439" y="1094287"/>
                    </a:lnTo>
                    <a:lnTo>
                      <a:pt x="110317" y="1002697"/>
                    </a:lnTo>
                    <a:lnTo>
                      <a:pt x="57195" y="1094287"/>
                    </a:lnTo>
                    <a:lnTo>
                      <a:pt x="4073" y="1002697"/>
                    </a:lnTo>
                    <a:lnTo>
                      <a:pt x="0" y="10097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dist="419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AEF9C5-0CFD-452D-B9B5-DB16FBBC054D}"/>
                </a:ext>
              </a:extLst>
            </p:cNvPr>
            <p:cNvSpPr/>
            <p:nvPr/>
          </p:nvSpPr>
          <p:spPr>
            <a:xfrm>
              <a:off x="9077452" y="1241489"/>
              <a:ext cx="15502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다음날 예측 </a:t>
              </a:r>
              <a:r>
                <a:rPr lang="en-US" altLang="ko-KR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F6AC92E-9918-4978-9C52-CFC1A2CCF5CA}"/>
                </a:ext>
              </a:extLst>
            </p:cNvPr>
            <p:cNvGrpSpPr/>
            <p:nvPr/>
          </p:nvGrpSpPr>
          <p:grpSpPr>
            <a:xfrm>
              <a:off x="5575261" y="5594487"/>
              <a:ext cx="1353459" cy="493789"/>
              <a:chOff x="8438689" y="4681581"/>
              <a:chExt cx="3636000" cy="493789"/>
            </a:xfrm>
          </p:grpSpPr>
          <p:sp>
            <p:nvSpPr>
              <p:cNvPr id="61" name="모서리가 둥근 직사각형 58">
                <a:extLst>
                  <a:ext uri="{FF2B5EF4-FFF2-40B4-BE49-F238E27FC236}">
                    <a16:creationId xmlns:a16="http://schemas.microsoft.com/office/drawing/2014/main" id="{28C2B367-A470-4A12-B848-A5A6E94E5814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2" name="사다리꼴 61">
                <a:extLst>
                  <a:ext uri="{FF2B5EF4-FFF2-40B4-BE49-F238E27FC236}">
                    <a16:creationId xmlns:a16="http://schemas.microsoft.com/office/drawing/2014/main" id="{A2A4D17C-38FC-4FB0-8992-6FCE328FEFAE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AB0C94-AEED-4AD7-B49A-7E124B30A91E}"/>
                </a:ext>
              </a:extLst>
            </p:cNvPr>
            <p:cNvSpPr/>
            <p:nvPr/>
          </p:nvSpPr>
          <p:spPr>
            <a:xfrm>
              <a:off x="5591655" y="5715637"/>
              <a:ext cx="12424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이틀 전 </a:t>
              </a:r>
              <a:r>
                <a:rPr lang="en-US" altLang="ko-KR" sz="1200" b="1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D5C0D3-43CA-445D-AEE8-44E31F16F63D}"/>
              </a:ext>
            </a:extLst>
          </p:cNvPr>
          <p:cNvSpPr/>
          <p:nvPr/>
        </p:nvSpPr>
        <p:spPr>
          <a:xfrm>
            <a:off x="568381" y="2375085"/>
            <a:ext cx="3911450" cy="2163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740275" y="3182003"/>
            <a:ext cx="2866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LSTM 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층을 </a:t>
            </a: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쌓아올려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예측을 유연하게 </a:t>
            </a: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만듬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702251" y="2767664"/>
            <a:ext cx="326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상태유지 스택 순환신경망</a:t>
            </a:r>
            <a:endParaRPr lang="en-US" sz="16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740275" y="3518083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상태유지를 통해 기존 학습정보를 유지함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42345CB-CE6E-43F7-B6DD-871F1BE79DAF}"/>
              </a:ext>
            </a:extLst>
          </p:cNvPr>
          <p:cNvSpPr/>
          <p:nvPr/>
        </p:nvSpPr>
        <p:spPr>
          <a:xfrm>
            <a:off x="568381" y="1409846"/>
            <a:ext cx="3918306" cy="721353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Stateful Stacked LSTM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9320EB-1A9F-4177-AE27-8A5E2C281DD6}"/>
              </a:ext>
            </a:extLst>
          </p:cNvPr>
          <p:cNvSpPr/>
          <p:nvPr/>
        </p:nvSpPr>
        <p:spPr>
          <a:xfrm>
            <a:off x="5404928" y="160622"/>
            <a:ext cx="6217665" cy="59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889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예시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88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90" y="3974268"/>
            <a:ext cx="1532624" cy="1532624"/>
          </a:xfrm>
          <a:prstGeom prst="rect">
            <a:avLst/>
          </a:prstGeom>
          <a:effectLst>
            <a:outerShdw blurRad="50800" dist="508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8600000"/>
            </a:camera>
            <a:lightRig rig="threePt" dir="t"/>
          </a:scene3d>
        </p:spPr>
      </p:pic>
      <p:sp>
        <p:nvSpPr>
          <p:cNvPr id="6" name="직사각형 5"/>
          <p:cNvSpPr/>
          <p:nvPr/>
        </p:nvSpPr>
        <p:spPr>
          <a:xfrm>
            <a:off x="6491471" y="3054840"/>
            <a:ext cx="525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662545" y="-11875"/>
            <a:ext cx="3230089" cy="3890406"/>
          </a:xfrm>
          <a:custGeom>
            <a:avLst/>
            <a:gdLst>
              <a:gd name="connsiteX0" fmla="*/ 0 w 3230089"/>
              <a:gd name="connsiteY0" fmla="*/ 1294411 h 3871356"/>
              <a:gd name="connsiteX1" fmla="*/ 0 w 3230089"/>
              <a:gd name="connsiteY1" fmla="*/ 3871356 h 3871356"/>
              <a:gd name="connsiteX2" fmla="*/ 3230089 w 3230089"/>
              <a:gd name="connsiteY2" fmla="*/ 2018806 h 3871356"/>
              <a:gd name="connsiteX3" fmla="*/ 3230089 w 3230089"/>
              <a:gd name="connsiteY3" fmla="*/ 11876 h 3871356"/>
              <a:gd name="connsiteX4" fmla="*/ 2244437 w 3230089"/>
              <a:gd name="connsiteY4" fmla="*/ 0 h 3871356"/>
              <a:gd name="connsiteX5" fmla="*/ 0 w 3230089"/>
              <a:gd name="connsiteY5" fmla="*/ 1294411 h 3871356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18806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42557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82536 h 3871356"/>
              <a:gd name="connsiteX1" fmla="*/ 0 w 3230089"/>
              <a:gd name="connsiteY1" fmla="*/ 3871356 h 3871356"/>
              <a:gd name="connsiteX2" fmla="*/ 3230089 w 3230089"/>
              <a:gd name="connsiteY2" fmla="*/ 2030682 h 3871356"/>
              <a:gd name="connsiteX3" fmla="*/ 3230089 w 3230089"/>
              <a:gd name="connsiteY3" fmla="*/ 1 h 3871356"/>
              <a:gd name="connsiteX4" fmla="*/ 2244437 w 3230089"/>
              <a:gd name="connsiteY4" fmla="*/ 0 h 3871356"/>
              <a:gd name="connsiteX5" fmla="*/ 0 w 3230089"/>
              <a:gd name="connsiteY5" fmla="*/ 1282536 h 3871356"/>
              <a:gd name="connsiteX0" fmla="*/ 0 w 3230089"/>
              <a:gd name="connsiteY0" fmla="*/ 1282536 h 3890406"/>
              <a:gd name="connsiteX1" fmla="*/ 0 w 3230089"/>
              <a:gd name="connsiteY1" fmla="*/ 3890406 h 3890406"/>
              <a:gd name="connsiteX2" fmla="*/ 3230089 w 3230089"/>
              <a:gd name="connsiteY2" fmla="*/ 2030682 h 3890406"/>
              <a:gd name="connsiteX3" fmla="*/ 3230089 w 3230089"/>
              <a:gd name="connsiteY3" fmla="*/ 1 h 3890406"/>
              <a:gd name="connsiteX4" fmla="*/ 2244437 w 3230089"/>
              <a:gd name="connsiteY4" fmla="*/ 0 h 3890406"/>
              <a:gd name="connsiteX5" fmla="*/ 0 w 3230089"/>
              <a:gd name="connsiteY5" fmla="*/ 1282536 h 389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0089" h="3890406">
                <a:moveTo>
                  <a:pt x="0" y="1282536"/>
                </a:moveTo>
                <a:lnTo>
                  <a:pt x="0" y="3890406"/>
                </a:lnTo>
                <a:lnTo>
                  <a:pt x="3230089" y="2030682"/>
                </a:lnTo>
                <a:lnTo>
                  <a:pt x="3230089" y="1"/>
                </a:lnTo>
                <a:lnTo>
                  <a:pt x="2244437" y="0"/>
                </a:lnTo>
                <a:lnTo>
                  <a:pt x="0" y="12825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 descr="받으시오 ♥.eps">
            <a:extLst>
              <a:ext uri="{FF2B5EF4-FFF2-40B4-BE49-F238E27FC236}">
                <a16:creationId xmlns:a16="http://schemas.microsoft.com/office/drawing/2014/main" id="{B73C1D50-227A-434E-B6BC-C367C451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1825335" y="1501630"/>
            <a:ext cx="2766400" cy="55753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3179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10800000" flipH="1">
            <a:off x="0" y="-8389"/>
            <a:ext cx="6772275" cy="2967156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7734" y="84850"/>
            <a:ext cx="4908798" cy="1754326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355118" rev="60000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endParaRPr lang="en-US" altLang="ko-KR" sz="2800" i="1" dirty="0">
              <a:solidFill>
                <a:prstClr val="white"/>
              </a:solidFill>
            </a:endParaRPr>
          </a:p>
          <a:p>
            <a:r>
              <a:rPr lang="en-US" altLang="ko-KR" sz="4800" b="1" i="1" dirty="0">
                <a:solidFill>
                  <a:prstClr val="white"/>
                </a:solidFill>
              </a:rPr>
              <a:t>INDEX</a:t>
            </a:r>
          </a:p>
          <a:p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en-US" altLang="ko-KR" sz="1200" dirty="0">
                <a:solidFill>
                  <a:prstClr val="white"/>
                </a:solidFill>
              </a:rPr>
              <a:t>	</a:t>
            </a:r>
            <a:r>
              <a:rPr lang="ko-KR" altLang="en-US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서비스별 분류</a:t>
            </a:r>
            <a:endParaRPr lang="ko-KR" altLang="en-US" sz="40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69565" y="5344352"/>
            <a:ext cx="5269466" cy="593047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020000" rev="60000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어떤종류의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 자동분류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79976" y="3143618"/>
            <a:ext cx="5288053" cy="593047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020000" rev="60000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분석하여 미래의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예측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0" y="1740420"/>
            <a:ext cx="2713640" cy="1714623"/>
            <a:chOff x="0" y="1740420"/>
            <a:chExt cx="2713640" cy="1714623"/>
          </a:xfrm>
        </p:grpSpPr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46626" y="3023876"/>
              <a:ext cx="1091326" cy="431167"/>
            </a:xfrm>
            <a:custGeom>
              <a:avLst/>
              <a:gdLst>
                <a:gd name="T0" fmla="*/ 2559 w 3174"/>
                <a:gd name="T1" fmla="*/ 0 h 1254"/>
                <a:gd name="T2" fmla="*/ 0 w 3174"/>
                <a:gd name="T3" fmla="*/ 1100 h 1254"/>
                <a:gd name="T4" fmla="*/ 563 w 3174"/>
                <a:gd name="T5" fmla="*/ 1254 h 1254"/>
                <a:gd name="T6" fmla="*/ 3174 w 3174"/>
                <a:gd name="T7" fmla="*/ 128 h 1254"/>
                <a:gd name="T8" fmla="*/ 2559 w 3174"/>
                <a:gd name="T9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4" h="1254">
                  <a:moveTo>
                    <a:pt x="2559" y="0"/>
                  </a:moveTo>
                  <a:lnTo>
                    <a:pt x="0" y="1100"/>
                  </a:lnTo>
                  <a:lnTo>
                    <a:pt x="563" y="1254"/>
                  </a:lnTo>
                  <a:lnTo>
                    <a:pt x="3174" y="12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97" y="1924298"/>
              <a:ext cx="514718" cy="1099578"/>
            </a:xfrm>
            <a:custGeom>
              <a:avLst/>
              <a:gdLst>
                <a:gd name="T0" fmla="*/ 0 w 1496"/>
                <a:gd name="T1" fmla="*/ 2483 h 3200"/>
                <a:gd name="T2" fmla="*/ 32 w 1496"/>
                <a:gd name="T3" fmla="*/ 2538 h 3200"/>
                <a:gd name="T4" fmla="*/ 212 w 1496"/>
                <a:gd name="T5" fmla="*/ 2807 h 3200"/>
                <a:gd name="T6" fmla="*/ 315 w 1496"/>
                <a:gd name="T7" fmla="*/ 2934 h 3200"/>
                <a:gd name="T8" fmla="*/ 380 w 1496"/>
                <a:gd name="T9" fmla="*/ 2998 h 3200"/>
                <a:gd name="T10" fmla="*/ 409 w 1496"/>
                <a:gd name="T11" fmla="*/ 3022 h 3200"/>
                <a:gd name="T12" fmla="*/ 469 w 1496"/>
                <a:gd name="T13" fmla="*/ 3059 h 3200"/>
                <a:gd name="T14" fmla="*/ 599 w 1496"/>
                <a:gd name="T15" fmla="*/ 3124 h 3200"/>
                <a:gd name="T16" fmla="*/ 765 w 1496"/>
                <a:gd name="T17" fmla="*/ 3190 h 3200"/>
                <a:gd name="T18" fmla="*/ 793 w 1496"/>
                <a:gd name="T19" fmla="*/ 3200 h 3200"/>
                <a:gd name="T20" fmla="*/ 822 w 1496"/>
                <a:gd name="T21" fmla="*/ 3132 h 3200"/>
                <a:gd name="T22" fmla="*/ 994 w 1496"/>
                <a:gd name="T23" fmla="*/ 2683 h 3200"/>
                <a:gd name="T24" fmla="*/ 1139 w 1496"/>
                <a:gd name="T25" fmla="*/ 2274 h 3200"/>
                <a:gd name="T26" fmla="*/ 1284 w 1496"/>
                <a:gd name="T27" fmla="*/ 1818 h 3200"/>
                <a:gd name="T28" fmla="*/ 1379 w 1496"/>
                <a:gd name="T29" fmla="*/ 1474 h 3200"/>
                <a:gd name="T30" fmla="*/ 1431 w 1496"/>
                <a:gd name="T31" fmla="*/ 1253 h 3200"/>
                <a:gd name="T32" fmla="*/ 1470 w 1496"/>
                <a:gd name="T33" fmla="*/ 1046 h 3200"/>
                <a:gd name="T34" fmla="*/ 1493 w 1496"/>
                <a:gd name="T35" fmla="*/ 859 h 3200"/>
                <a:gd name="T36" fmla="*/ 1496 w 1496"/>
                <a:gd name="T37" fmla="*/ 696 h 3200"/>
                <a:gd name="T38" fmla="*/ 1485 w 1496"/>
                <a:gd name="T39" fmla="*/ 594 h 3200"/>
                <a:gd name="T40" fmla="*/ 1469 w 1496"/>
                <a:gd name="T41" fmla="*/ 538 h 3200"/>
                <a:gd name="T42" fmla="*/ 1459 w 1496"/>
                <a:gd name="T43" fmla="*/ 512 h 3200"/>
                <a:gd name="T44" fmla="*/ 1378 w 1496"/>
                <a:gd name="T45" fmla="*/ 336 h 3200"/>
                <a:gd name="T46" fmla="*/ 1267 w 1496"/>
                <a:gd name="T47" fmla="*/ 120 h 3200"/>
                <a:gd name="T48" fmla="*/ 1204 w 1496"/>
                <a:gd name="T49" fmla="*/ 23 h 3200"/>
                <a:gd name="T50" fmla="*/ 1179 w 1496"/>
                <a:gd name="T51" fmla="*/ 0 h 3200"/>
                <a:gd name="T52" fmla="*/ 1178 w 1496"/>
                <a:gd name="T53" fmla="*/ 0 h 3200"/>
                <a:gd name="T54" fmla="*/ 0 w 1496"/>
                <a:gd name="T55" fmla="*/ 2483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96" h="3200">
                  <a:moveTo>
                    <a:pt x="0" y="2483"/>
                  </a:moveTo>
                  <a:lnTo>
                    <a:pt x="32" y="2538"/>
                  </a:lnTo>
                  <a:lnTo>
                    <a:pt x="212" y="2807"/>
                  </a:lnTo>
                  <a:lnTo>
                    <a:pt x="315" y="2934"/>
                  </a:lnTo>
                  <a:lnTo>
                    <a:pt x="380" y="2998"/>
                  </a:lnTo>
                  <a:lnTo>
                    <a:pt x="409" y="3022"/>
                  </a:lnTo>
                  <a:lnTo>
                    <a:pt x="469" y="3059"/>
                  </a:lnTo>
                  <a:lnTo>
                    <a:pt x="599" y="3124"/>
                  </a:lnTo>
                  <a:lnTo>
                    <a:pt x="765" y="3190"/>
                  </a:lnTo>
                  <a:lnTo>
                    <a:pt x="793" y="3200"/>
                  </a:lnTo>
                  <a:lnTo>
                    <a:pt x="822" y="3132"/>
                  </a:lnTo>
                  <a:lnTo>
                    <a:pt x="994" y="2683"/>
                  </a:lnTo>
                  <a:lnTo>
                    <a:pt x="1139" y="2274"/>
                  </a:lnTo>
                  <a:lnTo>
                    <a:pt x="1284" y="1818"/>
                  </a:lnTo>
                  <a:lnTo>
                    <a:pt x="1379" y="1474"/>
                  </a:lnTo>
                  <a:lnTo>
                    <a:pt x="1431" y="1253"/>
                  </a:lnTo>
                  <a:lnTo>
                    <a:pt x="1470" y="1046"/>
                  </a:lnTo>
                  <a:lnTo>
                    <a:pt x="1493" y="859"/>
                  </a:lnTo>
                  <a:lnTo>
                    <a:pt x="1496" y="696"/>
                  </a:lnTo>
                  <a:lnTo>
                    <a:pt x="1485" y="594"/>
                  </a:lnTo>
                  <a:lnTo>
                    <a:pt x="1469" y="538"/>
                  </a:lnTo>
                  <a:lnTo>
                    <a:pt x="1459" y="512"/>
                  </a:lnTo>
                  <a:lnTo>
                    <a:pt x="1378" y="336"/>
                  </a:lnTo>
                  <a:lnTo>
                    <a:pt x="1267" y="120"/>
                  </a:lnTo>
                  <a:lnTo>
                    <a:pt x="1204" y="23"/>
                  </a:lnTo>
                  <a:lnTo>
                    <a:pt x="1179" y="0"/>
                  </a:lnTo>
                  <a:lnTo>
                    <a:pt x="1178" y="0"/>
                  </a:lnTo>
                  <a:lnTo>
                    <a:pt x="0" y="2483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495439" y="2082118"/>
              <a:ext cx="1040782" cy="660159"/>
            </a:xfrm>
            <a:custGeom>
              <a:avLst/>
              <a:gdLst>
                <a:gd name="T0" fmla="*/ 1356 w 2047"/>
                <a:gd name="T1" fmla="*/ 179 h 1792"/>
                <a:gd name="T2" fmla="*/ 1412 w 2047"/>
                <a:gd name="T3" fmla="*/ 186 h 1792"/>
                <a:gd name="T4" fmla="*/ 1516 w 2047"/>
                <a:gd name="T5" fmla="*/ 213 h 1792"/>
                <a:gd name="T6" fmla="*/ 1605 w 2047"/>
                <a:gd name="T7" fmla="*/ 258 h 1792"/>
                <a:gd name="T8" fmla="*/ 1682 w 2047"/>
                <a:gd name="T9" fmla="*/ 317 h 1792"/>
                <a:gd name="T10" fmla="*/ 1745 w 2047"/>
                <a:gd name="T11" fmla="*/ 389 h 1792"/>
                <a:gd name="T12" fmla="*/ 1793 w 2047"/>
                <a:gd name="T13" fmla="*/ 471 h 1792"/>
                <a:gd name="T14" fmla="*/ 1824 w 2047"/>
                <a:gd name="T15" fmla="*/ 565 h 1792"/>
                <a:gd name="T16" fmla="*/ 1842 w 2047"/>
                <a:gd name="T17" fmla="*/ 664 h 1792"/>
                <a:gd name="T18" fmla="*/ 1843 w 2047"/>
                <a:gd name="T19" fmla="*/ 716 h 1792"/>
                <a:gd name="T20" fmla="*/ 1843 w 2047"/>
                <a:gd name="T21" fmla="*/ 1229 h 1792"/>
                <a:gd name="T22" fmla="*/ 2047 w 2047"/>
                <a:gd name="T23" fmla="*/ 1792 h 1792"/>
                <a:gd name="T24" fmla="*/ 793 w 2047"/>
                <a:gd name="T25" fmla="*/ 1101 h 1792"/>
                <a:gd name="T26" fmla="*/ 0 w 2047"/>
                <a:gd name="T27" fmla="*/ 0 h 1792"/>
                <a:gd name="T28" fmla="*/ 196 w 2047"/>
                <a:gd name="T29" fmla="*/ 21 h 1792"/>
                <a:gd name="T30" fmla="*/ 602 w 2047"/>
                <a:gd name="T31" fmla="*/ 72 h 1792"/>
                <a:gd name="T32" fmla="*/ 1149 w 2047"/>
                <a:gd name="T33" fmla="*/ 150 h 1792"/>
                <a:gd name="T34" fmla="*/ 1356 w 2047"/>
                <a:gd name="T35" fmla="*/ 179 h 1792"/>
                <a:gd name="connsiteX0" fmla="*/ 10049 w 13425"/>
                <a:gd name="connsiteY0" fmla="*/ 1102 h 10103"/>
                <a:gd name="connsiteX1" fmla="*/ 10323 w 13425"/>
                <a:gd name="connsiteY1" fmla="*/ 1141 h 10103"/>
                <a:gd name="connsiteX2" fmla="*/ 10831 w 13425"/>
                <a:gd name="connsiteY2" fmla="*/ 1292 h 10103"/>
                <a:gd name="connsiteX3" fmla="*/ 11266 w 13425"/>
                <a:gd name="connsiteY3" fmla="*/ 1543 h 10103"/>
                <a:gd name="connsiteX4" fmla="*/ 11642 w 13425"/>
                <a:gd name="connsiteY4" fmla="*/ 1872 h 10103"/>
                <a:gd name="connsiteX5" fmla="*/ 11950 w 13425"/>
                <a:gd name="connsiteY5" fmla="*/ 2274 h 10103"/>
                <a:gd name="connsiteX6" fmla="*/ 12184 w 13425"/>
                <a:gd name="connsiteY6" fmla="*/ 2731 h 10103"/>
                <a:gd name="connsiteX7" fmla="*/ 12336 w 13425"/>
                <a:gd name="connsiteY7" fmla="*/ 3256 h 10103"/>
                <a:gd name="connsiteX8" fmla="*/ 12424 w 13425"/>
                <a:gd name="connsiteY8" fmla="*/ 3808 h 10103"/>
                <a:gd name="connsiteX9" fmla="*/ 12428 w 13425"/>
                <a:gd name="connsiteY9" fmla="*/ 4099 h 10103"/>
                <a:gd name="connsiteX10" fmla="*/ 12428 w 13425"/>
                <a:gd name="connsiteY10" fmla="*/ 6961 h 10103"/>
                <a:gd name="connsiteX11" fmla="*/ 13425 w 13425"/>
                <a:gd name="connsiteY11" fmla="*/ 10103 h 10103"/>
                <a:gd name="connsiteX12" fmla="*/ 7299 w 13425"/>
                <a:gd name="connsiteY12" fmla="*/ 6247 h 10103"/>
                <a:gd name="connsiteX13" fmla="*/ 0 w 13425"/>
                <a:gd name="connsiteY13" fmla="*/ 0 h 10103"/>
                <a:gd name="connsiteX14" fmla="*/ 4382 w 13425"/>
                <a:gd name="connsiteY14" fmla="*/ 220 h 10103"/>
                <a:gd name="connsiteX15" fmla="*/ 6366 w 13425"/>
                <a:gd name="connsiteY15" fmla="*/ 505 h 10103"/>
                <a:gd name="connsiteX16" fmla="*/ 9038 w 13425"/>
                <a:gd name="connsiteY16" fmla="*/ 940 h 10103"/>
                <a:gd name="connsiteX17" fmla="*/ 10049 w 13425"/>
                <a:gd name="connsiteY17" fmla="*/ 1102 h 10103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0228 w 13604"/>
                <a:gd name="connsiteY0" fmla="*/ 1412 h 10413"/>
                <a:gd name="connsiteX1" fmla="*/ 10502 w 13604"/>
                <a:gd name="connsiteY1" fmla="*/ 1451 h 10413"/>
                <a:gd name="connsiteX2" fmla="*/ 11010 w 13604"/>
                <a:gd name="connsiteY2" fmla="*/ 1602 h 10413"/>
                <a:gd name="connsiteX3" fmla="*/ 11445 w 13604"/>
                <a:gd name="connsiteY3" fmla="*/ 1853 h 10413"/>
                <a:gd name="connsiteX4" fmla="*/ 11821 w 13604"/>
                <a:gd name="connsiteY4" fmla="*/ 2182 h 10413"/>
                <a:gd name="connsiteX5" fmla="*/ 12129 w 13604"/>
                <a:gd name="connsiteY5" fmla="*/ 2584 h 10413"/>
                <a:gd name="connsiteX6" fmla="*/ 12363 w 13604"/>
                <a:gd name="connsiteY6" fmla="*/ 3041 h 10413"/>
                <a:gd name="connsiteX7" fmla="*/ 12515 w 13604"/>
                <a:gd name="connsiteY7" fmla="*/ 3566 h 10413"/>
                <a:gd name="connsiteX8" fmla="*/ 12603 w 13604"/>
                <a:gd name="connsiteY8" fmla="*/ 4118 h 10413"/>
                <a:gd name="connsiteX9" fmla="*/ 12607 w 13604"/>
                <a:gd name="connsiteY9" fmla="*/ 4409 h 10413"/>
                <a:gd name="connsiteX10" fmla="*/ 12607 w 13604"/>
                <a:gd name="connsiteY10" fmla="*/ 7271 h 10413"/>
                <a:gd name="connsiteX11" fmla="*/ 13604 w 13604"/>
                <a:gd name="connsiteY11" fmla="*/ 10413 h 10413"/>
                <a:gd name="connsiteX12" fmla="*/ 7478 w 13604"/>
                <a:gd name="connsiteY12" fmla="*/ 6557 h 10413"/>
                <a:gd name="connsiteX13" fmla="*/ 0 w 13604"/>
                <a:gd name="connsiteY13" fmla="*/ 0 h 10413"/>
                <a:gd name="connsiteX14" fmla="*/ 4561 w 13604"/>
                <a:gd name="connsiteY14" fmla="*/ 530 h 10413"/>
                <a:gd name="connsiteX15" fmla="*/ 6545 w 13604"/>
                <a:gd name="connsiteY15" fmla="*/ 815 h 10413"/>
                <a:gd name="connsiteX16" fmla="*/ 9217 w 13604"/>
                <a:gd name="connsiteY16" fmla="*/ 1250 h 10413"/>
                <a:gd name="connsiteX17" fmla="*/ 10228 w 13604"/>
                <a:gd name="connsiteY17" fmla="*/ 1412 h 10413"/>
                <a:gd name="connsiteX0" fmla="*/ 11220 w 14596"/>
                <a:gd name="connsiteY0" fmla="*/ 2031 h 11032"/>
                <a:gd name="connsiteX1" fmla="*/ 11494 w 14596"/>
                <a:gd name="connsiteY1" fmla="*/ 2070 h 11032"/>
                <a:gd name="connsiteX2" fmla="*/ 12002 w 14596"/>
                <a:gd name="connsiteY2" fmla="*/ 2221 h 11032"/>
                <a:gd name="connsiteX3" fmla="*/ 12437 w 14596"/>
                <a:gd name="connsiteY3" fmla="*/ 2472 h 11032"/>
                <a:gd name="connsiteX4" fmla="*/ 12813 w 14596"/>
                <a:gd name="connsiteY4" fmla="*/ 2801 h 11032"/>
                <a:gd name="connsiteX5" fmla="*/ 13121 w 14596"/>
                <a:gd name="connsiteY5" fmla="*/ 3203 h 11032"/>
                <a:gd name="connsiteX6" fmla="*/ 13355 w 14596"/>
                <a:gd name="connsiteY6" fmla="*/ 3660 h 11032"/>
                <a:gd name="connsiteX7" fmla="*/ 13507 w 14596"/>
                <a:gd name="connsiteY7" fmla="*/ 4185 h 11032"/>
                <a:gd name="connsiteX8" fmla="*/ 13595 w 14596"/>
                <a:gd name="connsiteY8" fmla="*/ 4737 h 11032"/>
                <a:gd name="connsiteX9" fmla="*/ 13599 w 14596"/>
                <a:gd name="connsiteY9" fmla="*/ 5028 h 11032"/>
                <a:gd name="connsiteX10" fmla="*/ 13599 w 14596"/>
                <a:gd name="connsiteY10" fmla="*/ 7890 h 11032"/>
                <a:gd name="connsiteX11" fmla="*/ 14596 w 14596"/>
                <a:gd name="connsiteY11" fmla="*/ 11032 h 11032"/>
                <a:gd name="connsiteX12" fmla="*/ 8470 w 14596"/>
                <a:gd name="connsiteY12" fmla="*/ 7176 h 11032"/>
                <a:gd name="connsiteX13" fmla="*/ 0 w 14596"/>
                <a:gd name="connsiteY13" fmla="*/ 0 h 11032"/>
                <a:gd name="connsiteX14" fmla="*/ 5553 w 14596"/>
                <a:gd name="connsiteY14" fmla="*/ 1149 h 11032"/>
                <a:gd name="connsiteX15" fmla="*/ 7537 w 14596"/>
                <a:gd name="connsiteY15" fmla="*/ 1434 h 11032"/>
                <a:gd name="connsiteX16" fmla="*/ 10209 w 14596"/>
                <a:gd name="connsiteY16" fmla="*/ 1869 h 11032"/>
                <a:gd name="connsiteX17" fmla="*/ 11220 w 14596"/>
                <a:gd name="connsiteY17" fmla="*/ 2031 h 11032"/>
                <a:gd name="connsiteX0" fmla="*/ 11400 w 14776"/>
                <a:gd name="connsiteY0" fmla="*/ 1721 h 10722"/>
                <a:gd name="connsiteX1" fmla="*/ 11674 w 14776"/>
                <a:gd name="connsiteY1" fmla="*/ 1760 h 10722"/>
                <a:gd name="connsiteX2" fmla="*/ 12182 w 14776"/>
                <a:gd name="connsiteY2" fmla="*/ 1911 h 10722"/>
                <a:gd name="connsiteX3" fmla="*/ 12617 w 14776"/>
                <a:gd name="connsiteY3" fmla="*/ 2162 h 10722"/>
                <a:gd name="connsiteX4" fmla="*/ 12993 w 14776"/>
                <a:gd name="connsiteY4" fmla="*/ 2491 h 10722"/>
                <a:gd name="connsiteX5" fmla="*/ 13301 w 14776"/>
                <a:gd name="connsiteY5" fmla="*/ 2893 h 10722"/>
                <a:gd name="connsiteX6" fmla="*/ 13535 w 14776"/>
                <a:gd name="connsiteY6" fmla="*/ 3350 h 10722"/>
                <a:gd name="connsiteX7" fmla="*/ 13687 w 14776"/>
                <a:gd name="connsiteY7" fmla="*/ 3875 h 10722"/>
                <a:gd name="connsiteX8" fmla="*/ 13775 w 14776"/>
                <a:gd name="connsiteY8" fmla="*/ 4427 h 10722"/>
                <a:gd name="connsiteX9" fmla="*/ 13779 w 14776"/>
                <a:gd name="connsiteY9" fmla="*/ 4718 h 10722"/>
                <a:gd name="connsiteX10" fmla="*/ 13779 w 14776"/>
                <a:gd name="connsiteY10" fmla="*/ 7580 h 10722"/>
                <a:gd name="connsiteX11" fmla="*/ 14776 w 14776"/>
                <a:gd name="connsiteY11" fmla="*/ 10722 h 10722"/>
                <a:gd name="connsiteX12" fmla="*/ 8650 w 14776"/>
                <a:gd name="connsiteY12" fmla="*/ 6866 h 10722"/>
                <a:gd name="connsiteX13" fmla="*/ 0 w 14776"/>
                <a:gd name="connsiteY13" fmla="*/ 0 h 10722"/>
                <a:gd name="connsiteX14" fmla="*/ 5733 w 14776"/>
                <a:gd name="connsiteY14" fmla="*/ 839 h 10722"/>
                <a:gd name="connsiteX15" fmla="*/ 7717 w 14776"/>
                <a:gd name="connsiteY15" fmla="*/ 1124 h 10722"/>
                <a:gd name="connsiteX16" fmla="*/ 10389 w 14776"/>
                <a:gd name="connsiteY16" fmla="*/ 1559 h 10722"/>
                <a:gd name="connsiteX17" fmla="*/ 11400 w 14776"/>
                <a:gd name="connsiteY17" fmla="*/ 1721 h 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6" h="10722">
                  <a:moveTo>
                    <a:pt x="11400" y="1721"/>
                  </a:moveTo>
                  <a:lnTo>
                    <a:pt x="11674" y="1760"/>
                  </a:lnTo>
                  <a:lnTo>
                    <a:pt x="12182" y="1911"/>
                  </a:lnTo>
                  <a:lnTo>
                    <a:pt x="12617" y="2162"/>
                  </a:lnTo>
                  <a:lnTo>
                    <a:pt x="12993" y="2491"/>
                  </a:lnTo>
                  <a:lnTo>
                    <a:pt x="13301" y="2893"/>
                  </a:lnTo>
                  <a:lnTo>
                    <a:pt x="13535" y="3350"/>
                  </a:lnTo>
                  <a:cubicBezTo>
                    <a:pt x="13586" y="3525"/>
                    <a:pt x="13636" y="3700"/>
                    <a:pt x="13687" y="3875"/>
                  </a:cubicBezTo>
                  <a:cubicBezTo>
                    <a:pt x="13716" y="4059"/>
                    <a:pt x="13746" y="4243"/>
                    <a:pt x="13775" y="4427"/>
                  </a:cubicBezTo>
                  <a:cubicBezTo>
                    <a:pt x="13776" y="4524"/>
                    <a:pt x="13778" y="4621"/>
                    <a:pt x="13779" y="4718"/>
                  </a:cubicBezTo>
                  <a:lnTo>
                    <a:pt x="13779" y="7580"/>
                  </a:lnTo>
                  <a:lnTo>
                    <a:pt x="14776" y="10722"/>
                  </a:lnTo>
                  <a:lnTo>
                    <a:pt x="8650" y="6866"/>
                  </a:lnTo>
                  <a:cubicBezTo>
                    <a:pt x="4985" y="3683"/>
                    <a:pt x="1862" y="3492"/>
                    <a:pt x="0" y="0"/>
                  </a:cubicBezTo>
                  <a:lnTo>
                    <a:pt x="5733" y="839"/>
                  </a:lnTo>
                  <a:lnTo>
                    <a:pt x="7717" y="1124"/>
                  </a:lnTo>
                  <a:lnTo>
                    <a:pt x="10389" y="1559"/>
                  </a:lnTo>
                  <a:lnTo>
                    <a:pt x="11400" y="1721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105055" y="2681419"/>
              <a:ext cx="413631" cy="456954"/>
            </a:xfrm>
            <a:custGeom>
              <a:avLst/>
              <a:gdLst>
                <a:gd name="T0" fmla="*/ 487 w 1203"/>
                <a:gd name="T1" fmla="*/ 998 h 1331"/>
                <a:gd name="T2" fmla="*/ 524 w 1203"/>
                <a:gd name="T3" fmla="*/ 1037 h 1331"/>
                <a:gd name="T4" fmla="*/ 593 w 1203"/>
                <a:gd name="T5" fmla="*/ 1122 h 1331"/>
                <a:gd name="T6" fmla="*/ 661 w 1203"/>
                <a:gd name="T7" fmla="*/ 1208 h 1331"/>
                <a:gd name="T8" fmla="*/ 730 w 1203"/>
                <a:gd name="T9" fmla="*/ 1292 h 1331"/>
                <a:gd name="T10" fmla="*/ 768 w 1203"/>
                <a:gd name="T11" fmla="*/ 1331 h 1331"/>
                <a:gd name="T12" fmla="*/ 1203 w 1203"/>
                <a:gd name="T13" fmla="*/ 998 h 1331"/>
                <a:gd name="T14" fmla="*/ 1145 w 1203"/>
                <a:gd name="T15" fmla="*/ 906 h 1331"/>
                <a:gd name="T16" fmla="*/ 1021 w 1203"/>
                <a:gd name="T17" fmla="*/ 733 h 1331"/>
                <a:gd name="T18" fmla="*/ 948 w 1203"/>
                <a:gd name="T19" fmla="*/ 640 h 1331"/>
                <a:gd name="T20" fmla="*/ 665 w 1203"/>
                <a:gd name="T21" fmla="*/ 255 h 1331"/>
                <a:gd name="T22" fmla="*/ 611 w 1203"/>
                <a:gd name="T23" fmla="*/ 195 h 1331"/>
                <a:gd name="T24" fmla="*/ 516 w 1203"/>
                <a:gd name="T25" fmla="*/ 61 h 1331"/>
                <a:gd name="T26" fmla="*/ 461 w 1203"/>
                <a:gd name="T27" fmla="*/ 0 h 1331"/>
                <a:gd name="T28" fmla="*/ 0 w 1203"/>
                <a:gd name="T29" fmla="*/ 359 h 1331"/>
                <a:gd name="T30" fmla="*/ 55 w 1203"/>
                <a:gd name="T31" fmla="*/ 419 h 1331"/>
                <a:gd name="T32" fmla="*/ 150 w 1203"/>
                <a:gd name="T33" fmla="*/ 553 h 1331"/>
                <a:gd name="T34" fmla="*/ 205 w 1203"/>
                <a:gd name="T35" fmla="*/ 614 h 1331"/>
                <a:gd name="T36" fmla="*/ 487 w 1203"/>
                <a:gd name="T37" fmla="*/ 99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3" h="1331">
                  <a:moveTo>
                    <a:pt x="487" y="998"/>
                  </a:moveTo>
                  <a:lnTo>
                    <a:pt x="524" y="1037"/>
                  </a:lnTo>
                  <a:lnTo>
                    <a:pt x="593" y="1122"/>
                  </a:lnTo>
                  <a:lnTo>
                    <a:pt x="661" y="1208"/>
                  </a:lnTo>
                  <a:lnTo>
                    <a:pt x="730" y="1292"/>
                  </a:lnTo>
                  <a:lnTo>
                    <a:pt x="768" y="1331"/>
                  </a:lnTo>
                  <a:lnTo>
                    <a:pt x="1203" y="998"/>
                  </a:lnTo>
                  <a:lnTo>
                    <a:pt x="1145" y="906"/>
                  </a:lnTo>
                  <a:lnTo>
                    <a:pt x="1021" y="733"/>
                  </a:lnTo>
                  <a:lnTo>
                    <a:pt x="948" y="640"/>
                  </a:lnTo>
                  <a:lnTo>
                    <a:pt x="665" y="255"/>
                  </a:lnTo>
                  <a:lnTo>
                    <a:pt x="611" y="195"/>
                  </a:lnTo>
                  <a:lnTo>
                    <a:pt x="516" y="61"/>
                  </a:lnTo>
                  <a:lnTo>
                    <a:pt x="461" y="0"/>
                  </a:lnTo>
                  <a:lnTo>
                    <a:pt x="0" y="359"/>
                  </a:lnTo>
                  <a:lnTo>
                    <a:pt x="55" y="419"/>
                  </a:lnTo>
                  <a:lnTo>
                    <a:pt x="150" y="553"/>
                  </a:lnTo>
                  <a:lnTo>
                    <a:pt x="205" y="614"/>
                  </a:lnTo>
                  <a:lnTo>
                    <a:pt x="487" y="998"/>
                  </a:lnTo>
                  <a:close/>
                </a:path>
              </a:pathLst>
            </a:custGeom>
            <a:solidFill>
              <a:srgbClr val="23B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1" y="1837652"/>
              <a:ext cx="2713639" cy="1616359"/>
            </a:xfrm>
            <a:custGeom>
              <a:avLst/>
              <a:gdLst>
                <a:gd name="connsiteX0" fmla="*/ 1166008 w 2713639"/>
                <a:gd name="connsiteY0" fmla="*/ 0 h 1616359"/>
                <a:gd name="connsiteX1" fmla="*/ 1208998 w 2713639"/>
                <a:gd name="connsiteY1" fmla="*/ 5499 h 1616359"/>
                <a:gd name="connsiteX2" fmla="*/ 1238231 w 2713639"/>
                <a:gd name="connsiteY2" fmla="*/ 12029 h 1616359"/>
                <a:gd name="connsiteX3" fmla="*/ 1268152 w 2713639"/>
                <a:gd name="connsiteY3" fmla="*/ 21996 h 1616359"/>
                <a:gd name="connsiteX4" fmla="*/ 1297729 w 2713639"/>
                <a:gd name="connsiteY4" fmla="*/ 34712 h 1616359"/>
                <a:gd name="connsiteX5" fmla="*/ 1312517 w 2713639"/>
                <a:gd name="connsiteY5" fmla="*/ 42617 h 1616359"/>
                <a:gd name="connsiteX6" fmla="*/ 1326962 w 2713639"/>
                <a:gd name="connsiteY6" fmla="*/ 57052 h 1616359"/>
                <a:gd name="connsiteX7" fmla="*/ 1397465 w 2713639"/>
                <a:gd name="connsiteY7" fmla="*/ 131632 h 1616359"/>
                <a:gd name="connsiteX8" fmla="*/ 1440799 w 2713639"/>
                <a:gd name="connsiteY8" fmla="*/ 182154 h 1616359"/>
                <a:gd name="connsiteX9" fmla="*/ 1453180 w 2713639"/>
                <a:gd name="connsiteY9" fmla="*/ 201057 h 1616359"/>
                <a:gd name="connsiteX10" fmla="*/ 1461778 w 2713639"/>
                <a:gd name="connsiteY10" fmla="*/ 209993 h 1616359"/>
                <a:gd name="connsiteX11" fmla="*/ 1493762 w 2713639"/>
                <a:gd name="connsiteY11" fmla="*/ 234738 h 1616359"/>
                <a:gd name="connsiteX12" fmla="*/ 1567017 w 2713639"/>
                <a:gd name="connsiteY12" fmla="*/ 281823 h 1616359"/>
                <a:gd name="connsiteX13" fmla="*/ 1689108 w 2713639"/>
                <a:gd name="connsiteY13" fmla="*/ 353998 h 1616359"/>
                <a:gd name="connsiteX14" fmla="*/ 1802257 w 2713639"/>
                <a:gd name="connsiteY14" fmla="*/ 421704 h 1616359"/>
                <a:gd name="connsiteX15" fmla="*/ 1841119 w 2713639"/>
                <a:gd name="connsiteY15" fmla="*/ 447480 h 1616359"/>
                <a:gd name="connsiteX16" fmla="*/ 1873104 w 2713639"/>
                <a:gd name="connsiteY16" fmla="*/ 471195 h 1616359"/>
                <a:gd name="connsiteX17" fmla="*/ 1930194 w 2713639"/>
                <a:gd name="connsiteY17" fmla="*/ 521717 h 1616359"/>
                <a:gd name="connsiteX18" fmla="*/ 1990724 w 2713639"/>
                <a:gd name="connsiteY18" fmla="*/ 585986 h 1616359"/>
                <a:gd name="connsiteX19" fmla="*/ 1999665 w 2713639"/>
                <a:gd name="connsiteY19" fmla="*/ 596984 h 1616359"/>
                <a:gd name="connsiteX20" fmla="*/ 2536177 w 2713639"/>
                <a:gd name="connsiteY20" fmla="*/ 895992 h 1616359"/>
                <a:gd name="connsiteX21" fmla="*/ 2557156 w 2713639"/>
                <a:gd name="connsiteY21" fmla="*/ 912832 h 1616359"/>
                <a:gd name="connsiteX22" fmla="*/ 2637289 w 2713639"/>
                <a:gd name="connsiteY22" fmla="*/ 987069 h 1616359"/>
                <a:gd name="connsiteX23" fmla="*/ 2667898 w 2713639"/>
                <a:gd name="connsiteY23" fmla="*/ 1020063 h 1616359"/>
                <a:gd name="connsiteX24" fmla="*/ 2693348 w 2713639"/>
                <a:gd name="connsiteY24" fmla="*/ 1053744 h 1616359"/>
                <a:gd name="connsiteX25" fmla="*/ 2706073 w 2713639"/>
                <a:gd name="connsiteY25" fmla="*/ 1077115 h 1616359"/>
                <a:gd name="connsiteX26" fmla="*/ 2711232 w 2713639"/>
                <a:gd name="connsiteY26" fmla="*/ 1091893 h 1616359"/>
                <a:gd name="connsiteX27" fmla="*/ 2712607 w 2713639"/>
                <a:gd name="connsiteY27" fmla="*/ 1098423 h 1616359"/>
                <a:gd name="connsiteX28" fmla="*/ 2713639 w 2713639"/>
                <a:gd name="connsiteY28" fmla="*/ 1112858 h 1616359"/>
                <a:gd name="connsiteX29" fmla="*/ 2711232 w 2713639"/>
                <a:gd name="connsiteY29" fmla="*/ 1148258 h 1616359"/>
                <a:gd name="connsiteX30" fmla="*/ 2701602 w 2713639"/>
                <a:gd name="connsiteY30" fmla="*/ 1189500 h 1616359"/>
                <a:gd name="connsiteX31" fmla="*/ 2688877 w 2713639"/>
                <a:gd name="connsiteY31" fmla="*/ 1221119 h 1616359"/>
                <a:gd name="connsiteX32" fmla="*/ 2677528 w 2713639"/>
                <a:gd name="connsiteY32" fmla="*/ 1241397 h 1616359"/>
                <a:gd name="connsiteX33" fmla="*/ 2663083 w 2713639"/>
                <a:gd name="connsiteY33" fmla="*/ 1260643 h 1616359"/>
                <a:gd name="connsiteX34" fmla="*/ 2646919 w 2713639"/>
                <a:gd name="connsiteY34" fmla="*/ 1278515 h 1616359"/>
                <a:gd name="connsiteX35" fmla="*/ 2626972 w 2713639"/>
                <a:gd name="connsiteY35" fmla="*/ 1294325 h 1616359"/>
                <a:gd name="connsiteX36" fmla="*/ 2603585 w 2713639"/>
                <a:gd name="connsiteY36" fmla="*/ 1307041 h 1616359"/>
                <a:gd name="connsiteX37" fmla="*/ 2577792 w 2713639"/>
                <a:gd name="connsiteY37" fmla="*/ 1317008 h 1616359"/>
                <a:gd name="connsiteX38" fmla="*/ 2548215 w 2713639"/>
                <a:gd name="connsiteY38" fmla="*/ 1323194 h 1616359"/>
                <a:gd name="connsiteX39" fmla="*/ 2514511 w 2713639"/>
                <a:gd name="connsiteY39" fmla="*/ 1324913 h 1616359"/>
                <a:gd name="connsiteX40" fmla="*/ 2477367 w 2713639"/>
                <a:gd name="connsiteY40" fmla="*/ 1322163 h 1616359"/>
                <a:gd name="connsiteX41" fmla="*/ 2461710 w 2713639"/>
                <a:gd name="connsiteY41" fmla="*/ 1319511 h 1616359"/>
                <a:gd name="connsiteX42" fmla="*/ 2459140 w 2713639"/>
                <a:gd name="connsiteY42" fmla="*/ 1318726 h 1616359"/>
                <a:gd name="connsiteX43" fmla="*/ 2457076 w 2713639"/>
                <a:gd name="connsiteY43" fmla="*/ 1318726 h 1616359"/>
                <a:gd name="connsiteX44" fmla="*/ 2461710 w 2713639"/>
                <a:gd name="connsiteY44" fmla="*/ 1319511 h 1616359"/>
                <a:gd name="connsiteX45" fmla="*/ 2471521 w 2713639"/>
                <a:gd name="connsiteY45" fmla="*/ 1322507 h 1616359"/>
                <a:gd name="connsiteX46" fmla="*/ 2479775 w 2713639"/>
                <a:gd name="connsiteY46" fmla="*/ 1328350 h 1616359"/>
                <a:gd name="connsiteX47" fmla="*/ 2486309 w 2713639"/>
                <a:gd name="connsiteY47" fmla="*/ 1337286 h 1616359"/>
                <a:gd name="connsiteX48" fmla="*/ 2488717 w 2713639"/>
                <a:gd name="connsiteY48" fmla="*/ 1350689 h 1616359"/>
                <a:gd name="connsiteX49" fmla="*/ 2483902 w 2713639"/>
                <a:gd name="connsiteY49" fmla="*/ 1368561 h 1616359"/>
                <a:gd name="connsiteX50" fmla="*/ 2469113 w 2713639"/>
                <a:gd name="connsiteY50" fmla="*/ 1392275 h 1616359"/>
                <a:gd name="connsiteX51" fmla="*/ 2457076 w 2713639"/>
                <a:gd name="connsiteY51" fmla="*/ 1406023 h 1616359"/>
                <a:gd name="connsiteX52" fmla="*/ 2444351 w 2713639"/>
                <a:gd name="connsiteY52" fmla="*/ 1422176 h 1616359"/>
                <a:gd name="connsiteX53" fmla="*/ 2421997 w 2713639"/>
                <a:gd name="connsiteY53" fmla="*/ 1444172 h 1616359"/>
                <a:gd name="connsiteX54" fmla="*/ 2403081 w 2713639"/>
                <a:gd name="connsiteY54" fmla="*/ 1457576 h 1616359"/>
                <a:gd name="connsiteX55" fmla="*/ 2388293 w 2713639"/>
                <a:gd name="connsiteY55" fmla="*/ 1464450 h 1616359"/>
                <a:gd name="connsiteX56" fmla="*/ 2376943 w 2713639"/>
                <a:gd name="connsiteY56" fmla="*/ 1466168 h 1616359"/>
                <a:gd name="connsiteX57" fmla="*/ 2368346 w 2713639"/>
                <a:gd name="connsiteY57" fmla="*/ 1464450 h 1616359"/>
                <a:gd name="connsiteX58" fmla="*/ 2361123 w 2713639"/>
                <a:gd name="connsiteY58" fmla="*/ 1459982 h 1616359"/>
                <a:gd name="connsiteX59" fmla="*/ 2360091 w 2713639"/>
                <a:gd name="connsiteY59" fmla="*/ 1459294 h 1616359"/>
                <a:gd name="connsiteX60" fmla="*/ 2357684 w 2713639"/>
                <a:gd name="connsiteY60" fmla="*/ 1462731 h 1616359"/>
                <a:gd name="connsiteX61" fmla="*/ 2332922 w 2713639"/>
                <a:gd name="connsiteY61" fmla="*/ 1484040 h 1616359"/>
                <a:gd name="connsiteX62" fmla="*/ 2305065 w 2713639"/>
                <a:gd name="connsiteY62" fmla="*/ 1500537 h 1616359"/>
                <a:gd name="connsiteX63" fmla="*/ 2265858 w 2713639"/>
                <a:gd name="connsiteY63" fmla="*/ 1516003 h 1616359"/>
                <a:gd name="connsiteX64" fmla="*/ 2229403 w 2713639"/>
                <a:gd name="connsiteY64" fmla="*/ 1524938 h 1616359"/>
                <a:gd name="connsiteX65" fmla="*/ 2201201 w 2713639"/>
                <a:gd name="connsiteY65" fmla="*/ 1529063 h 1616359"/>
                <a:gd name="connsiteX66" fmla="*/ 2169905 w 2713639"/>
                <a:gd name="connsiteY66" fmla="*/ 1530437 h 1616359"/>
                <a:gd name="connsiteX67" fmla="*/ 2135169 w 2713639"/>
                <a:gd name="connsiteY67" fmla="*/ 1529406 h 1616359"/>
                <a:gd name="connsiteX68" fmla="*/ 2097682 w 2713639"/>
                <a:gd name="connsiteY68" fmla="*/ 1524938 h 1616359"/>
                <a:gd name="connsiteX69" fmla="*/ 2056412 w 2713639"/>
                <a:gd name="connsiteY69" fmla="*/ 1517377 h 1616359"/>
                <a:gd name="connsiteX70" fmla="*/ 2034745 w 2713639"/>
                <a:gd name="connsiteY70" fmla="*/ 1512222 h 1616359"/>
                <a:gd name="connsiteX71" fmla="*/ 2024771 w 2713639"/>
                <a:gd name="connsiteY71" fmla="*/ 1518408 h 1616359"/>
                <a:gd name="connsiteX72" fmla="*/ 1957364 w 2713639"/>
                <a:gd name="connsiteY72" fmla="*/ 1552090 h 1616359"/>
                <a:gd name="connsiteX73" fmla="*/ 1910935 w 2713639"/>
                <a:gd name="connsiteY73" fmla="*/ 1569618 h 1616359"/>
                <a:gd name="connsiteX74" fmla="*/ 1876199 w 2713639"/>
                <a:gd name="connsiteY74" fmla="*/ 1578897 h 1616359"/>
                <a:gd name="connsiteX75" fmla="*/ 1858315 w 2713639"/>
                <a:gd name="connsiteY75" fmla="*/ 1582334 h 1616359"/>
                <a:gd name="connsiteX76" fmla="*/ 1819796 w 2713639"/>
                <a:gd name="connsiteY76" fmla="*/ 1588864 h 1616359"/>
                <a:gd name="connsiteX77" fmla="*/ 1725563 w 2713639"/>
                <a:gd name="connsiteY77" fmla="*/ 1600550 h 1616359"/>
                <a:gd name="connsiteX78" fmla="*/ 1626514 w 2713639"/>
                <a:gd name="connsiteY78" fmla="*/ 1607080 h 1616359"/>
                <a:gd name="connsiteX79" fmla="*/ 1559794 w 2713639"/>
                <a:gd name="connsiteY79" fmla="*/ 1606736 h 1616359"/>
                <a:gd name="connsiteX80" fmla="*/ 1521963 w 2713639"/>
                <a:gd name="connsiteY80" fmla="*/ 1603299 h 1616359"/>
                <a:gd name="connsiteX81" fmla="*/ 1506143 w 2713639"/>
                <a:gd name="connsiteY81" fmla="*/ 1600206 h 1616359"/>
                <a:gd name="connsiteX82" fmla="*/ 1427042 w 2713639"/>
                <a:gd name="connsiteY82" fmla="*/ 1582334 h 1616359"/>
                <a:gd name="connsiteX83" fmla="*/ 1419132 w 2713639"/>
                <a:gd name="connsiteY83" fmla="*/ 1583709 h 1616359"/>
                <a:gd name="connsiteX84" fmla="*/ 1333496 w 2713639"/>
                <a:gd name="connsiteY84" fmla="*/ 1597800 h 1616359"/>
                <a:gd name="connsiteX85" fmla="*/ 1223099 w 2713639"/>
                <a:gd name="connsiteY85" fmla="*/ 1609142 h 1616359"/>
                <a:gd name="connsiteX86" fmla="*/ 1134024 w 2713639"/>
                <a:gd name="connsiteY86" fmla="*/ 1614641 h 1616359"/>
                <a:gd name="connsiteX87" fmla="*/ 1034976 w 2713639"/>
                <a:gd name="connsiteY87" fmla="*/ 1616359 h 1616359"/>
                <a:gd name="connsiteX88" fmla="*/ 928361 w 2713639"/>
                <a:gd name="connsiteY88" fmla="*/ 1612922 h 1616359"/>
                <a:gd name="connsiteX89" fmla="*/ 872302 w 2713639"/>
                <a:gd name="connsiteY89" fmla="*/ 1608454 h 1616359"/>
                <a:gd name="connsiteX90" fmla="*/ 768783 w 2713639"/>
                <a:gd name="connsiteY90" fmla="*/ 1600206 h 1616359"/>
                <a:gd name="connsiteX91" fmla="*/ 659073 w 2713639"/>
                <a:gd name="connsiteY91" fmla="*/ 1588177 h 1616359"/>
                <a:gd name="connsiteX92" fmla="*/ 615396 w 2713639"/>
                <a:gd name="connsiteY92" fmla="*/ 1578897 h 1616359"/>
                <a:gd name="connsiteX93" fmla="*/ 589602 w 2713639"/>
                <a:gd name="connsiteY93" fmla="*/ 1570993 h 1616359"/>
                <a:gd name="connsiteX94" fmla="*/ 565872 w 2713639"/>
                <a:gd name="connsiteY94" fmla="*/ 1560682 h 1616359"/>
                <a:gd name="connsiteX95" fmla="*/ 543173 w 2713639"/>
                <a:gd name="connsiteY95" fmla="*/ 1547622 h 1616359"/>
                <a:gd name="connsiteX96" fmla="*/ 521162 w 2713639"/>
                <a:gd name="connsiteY96" fmla="*/ 1531812 h 1616359"/>
                <a:gd name="connsiteX97" fmla="*/ 499495 w 2713639"/>
                <a:gd name="connsiteY97" fmla="*/ 1512566 h 1616359"/>
                <a:gd name="connsiteX98" fmla="*/ 466479 w 2713639"/>
                <a:gd name="connsiteY98" fmla="*/ 1476479 h 1616359"/>
                <a:gd name="connsiteX99" fmla="*/ 416955 w 2713639"/>
                <a:gd name="connsiteY99" fmla="*/ 1412209 h 1616359"/>
                <a:gd name="connsiteX100" fmla="*/ 388066 w 2713639"/>
                <a:gd name="connsiteY100" fmla="*/ 1370967 h 1616359"/>
                <a:gd name="connsiteX101" fmla="*/ 333727 w 2713639"/>
                <a:gd name="connsiteY101" fmla="*/ 1291231 h 1616359"/>
                <a:gd name="connsiteX102" fmla="*/ 266663 w 2713639"/>
                <a:gd name="connsiteY102" fmla="*/ 1185032 h 1616359"/>
                <a:gd name="connsiteX103" fmla="*/ 237086 w 2713639"/>
                <a:gd name="connsiteY103" fmla="*/ 1129011 h 1616359"/>
                <a:gd name="connsiteX104" fmla="*/ 229520 w 2713639"/>
                <a:gd name="connsiteY104" fmla="*/ 1108390 h 1616359"/>
                <a:gd name="connsiteX105" fmla="*/ 229520 w 2713639"/>
                <a:gd name="connsiteY105" fmla="*/ 1107359 h 1616359"/>
                <a:gd name="connsiteX106" fmla="*/ 0 w 2713639"/>
                <a:gd name="connsiteY106" fmla="*/ 945035 h 1616359"/>
                <a:gd name="connsiteX107" fmla="*/ 0 w 2713639"/>
                <a:gd name="connsiteY107" fmla="*/ 671412 h 1616359"/>
                <a:gd name="connsiteX108" fmla="*/ 27640 w 2713639"/>
                <a:gd name="connsiteY108" fmla="*/ 602827 h 1616359"/>
                <a:gd name="connsiteX109" fmla="*/ 66159 w 2713639"/>
                <a:gd name="connsiteY109" fmla="*/ 523091 h 1616359"/>
                <a:gd name="connsiteX110" fmla="*/ 96080 w 2713639"/>
                <a:gd name="connsiteY110" fmla="*/ 469820 h 1616359"/>
                <a:gd name="connsiteX111" fmla="*/ 129096 w 2713639"/>
                <a:gd name="connsiteY111" fmla="*/ 416892 h 1616359"/>
                <a:gd name="connsiteX112" fmla="*/ 165895 w 2713639"/>
                <a:gd name="connsiteY112" fmla="*/ 366370 h 1616359"/>
                <a:gd name="connsiteX113" fmla="*/ 206477 w 2713639"/>
                <a:gd name="connsiteY113" fmla="*/ 318254 h 1616359"/>
                <a:gd name="connsiteX114" fmla="*/ 249811 w 2713639"/>
                <a:gd name="connsiteY114" fmla="*/ 273919 h 1616359"/>
                <a:gd name="connsiteX115" fmla="*/ 273541 w 2713639"/>
                <a:gd name="connsiteY115" fmla="*/ 253985 h 1616359"/>
                <a:gd name="connsiteX116" fmla="*/ 296928 w 2713639"/>
                <a:gd name="connsiteY116" fmla="*/ 234738 h 1616359"/>
                <a:gd name="connsiteX117" fmla="*/ 341981 w 2713639"/>
                <a:gd name="connsiteY117" fmla="*/ 203119 h 1616359"/>
                <a:gd name="connsiteX118" fmla="*/ 385658 w 2713639"/>
                <a:gd name="connsiteY118" fmla="*/ 178374 h 1616359"/>
                <a:gd name="connsiteX119" fmla="*/ 427617 w 2713639"/>
                <a:gd name="connsiteY119" fmla="*/ 160502 h 1616359"/>
                <a:gd name="connsiteX120" fmla="*/ 467855 w 2713639"/>
                <a:gd name="connsiteY120" fmla="*/ 148129 h 1616359"/>
                <a:gd name="connsiteX121" fmla="*/ 506030 w 2713639"/>
                <a:gd name="connsiteY121" fmla="*/ 140568 h 1616359"/>
                <a:gd name="connsiteX122" fmla="*/ 542141 w 2713639"/>
                <a:gd name="connsiteY122" fmla="*/ 137818 h 1616359"/>
                <a:gd name="connsiteX123" fmla="*/ 575157 w 2713639"/>
                <a:gd name="connsiteY123" fmla="*/ 137818 h 1616359"/>
                <a:gd name="connsiteX124" fmla="*/ 620211 w 2713639"/>
                <a:gd name="connsiteY124" fmla="*/ 143661 h 1616359"/>
                <a:gd name="connsiteX125" fmla="*/ 668703 w 2713639"/>
                <a:gd name="connsiteY125" fmla="*/ 157065 h 1616359"/>
                <a:gd name="connsiteX126" fmla="*/ 716508 w 2713639"/>
                <a:gd name="connsiteY126" fmla="*/ 178717 h 1616359"/>
                <a:gd name="connsiteX127" fmla="*/ 722698 w 2713639"/>
                <a:gd name="connsiteY127" fmla="*/ 183185 h 1616359"/>
                <a:gd name="connsiteX128" fmla="*/ 734735 w 2713639"/>
                <a:gd name="connsiteY128" fmla="*/ 170469 h 1616359"/>
                <a:gd name="connsiteX129" fmla="*/ 795609 w 2713639"/>
                <a:gd name="connsiteY129" fmla="*/ 115823 h 1616359"/>
                <a:gd name="connsiteX130" fmla="*/ 825874 w 2713639"/>
                <a:gd name="connsiteY130" fmla="*/ 93827 h 1616359"/>
                <a:gd name="connsiteX131" fmla="*/ 858202 w 2713639"/>
                <a:gd name="connsiteY131" fmla="*/ 73549 h 1616359"/>
                <a:gd name="connsiteX132" fmla="*/ 891218 w 2713639"/>
                <a:gd name="connsiteY132" fmla="*/ 57052 h 1616359"/>
                <a:gd name="connsiteX133" fmla="*/ 907726 w 2713639"/>
                <a:gd name="connsiteY133" fmla="*/ 51553 h 1616359"/>
                <a:gd name="connsiteX134" fmla="*/ 942806 w 2713639"/>
                <a:gd name="connsiteY134" fmla="*/ 40211 h 1616359"/>
                <a:gd name="connsiteX135" fmla="*/ 1008494 w 2713639"/>
                <a:gd name="connsiteY135" fmla="*/ 19934 h 1616359"/>
                <a:gd name="connsiteX136" fmla="*/ 1057674 w 2713639"/>
                <a:gd name="connsiteY136" fmla="*/ 7905 h 1616359"/>
                <a:gd name="connsiteX137" fmla="*/ 1110638 w 2713639"/>
                <a:gd name="connsiteY137" fmla="*/ 687 h 161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13639" h="1616359">
                  <a:moveTo>
                    <a:pt x="1166008" y="0"/>
                  </a:moveTo>
                  <a:lnTo>
                    <a:pt x="1208998" y="5499"/>
                  </a:lnTo>
                  <a:lnTo>
                    <a:pt x="1238231" y="12029"/>
                  </a:lnTo>
                  <a:lnTo>
                    <a:pt x="1268152" y="21996"/>
                  </a:lnTo>
                  <a:lnTo>
                    <a:pt x="1297729" y="34712"/>
                  </a:lnTo>
                  <a:lnTo>
                    <a:pt x="1312517" y="42617"/>
                  </a:lnTo>
                  <a:lnTo>
                    <a:pt x="1326962" y="57052"/>
                  </a:lnTo>
                  <a:lnTo>
                    <a:pt x="1397465" y="131632"/>
                  </a:lnTo>
                  <a:lnTo>
                    <a:pt x="1440799" y="182154"/>
                  </a:lnTo>
                  <a:lnTo>
                    <a:pt x="1453180" y="201057"/>
                  </a:lnTo>
                  <a:lnTo>
                    <a:pt x="1461778" y="209993"/>
                  </a:lnTo>
                  <a:lnTo>
                    <a:pt x="1493762" y="234738"/>
                  </a:lnTo>
                  <a:lnTo>
                    <a:pt x="1567017" y="281823"/>
                  </a:lnTo>
                  <a:lnTo>
                    <a:pt x="1689108" y="353998"/>
                  </a:lnTo>
                  <a:lnTo>
                    <a:pt x="1802257" y="421704"/>
                  </a:lnTo>
                  <a:lnTo>
                    <a:pt x="1841119" y="447480"/>
                  </a:lnTo>
                  <a:lnTo>
                    <a:pt x="1873104" y="471195"/>
                  </a:lnTo>
                  <a:lnTo>
                    <a:pt x="1930194" y="521717"/>
                  </a:lnTo>
                  <a:lnTo>
                    <a:pt x="1990724" y="585986"/>
                  </a:lnTo>
                  <a:lnTo>
                    <a:pt x="1999665" y="596984"/>
                  </a:lnTo>
                  <a:lnTo>
                    <a:pt x="2536177" y="895992"/>
                  </a:lnTo>
                  <a:lnTo>
                    <a:pt x="2557156" y="912832"/>
                  </a:lnTo>
                  <a:lnTo>
                    <a:pt x="2637289" y="987069"/>
                  </a:lnTo>
                  <a:lnTo>
                    <a:pt x="2667898" y="1020063"/>
                  </a:lnTo>
                  <a:lnTo>
                    <a:pt x="2693348" y="1053744"/>
                  </a:lnTo>
                  <a:lnTo>
                    <a:pt x="2706073" y="1077115"/>
                  </a:lnTo>
                  <a:lnTo>
                    <a:pt x="2711232" y="1091893"/>
                  </a:lnTo>
                  <a:lnTo>
                    <a:pt x="2712607" y="1098423"/>
                  </a:lnTo>
                  <a:lnTo>
                    <a:pt x="2713639" y="1112858"/>
                  </a:lnTo>
                  <a:lnTo>
                    <a:pt x="2711232" y="1148258"/>
                  </a:lnTo>
                  <a:lnTo>
                    <a:pt x="2701602" y="1189500"/>
                  </a:lnTo>
                  <a:lnTo>
                    <a:pt x="2688877" y="1221119"/>
                  </a:lnTo>
                  <a:lnTo>
                    <a:pt x="2677528" y="1241397"/>
                  </a:lnTo>
                  <a:lnTo>
                    <a:pt x="2663083" y="1260643"/>
                  </a:lnTo>
                  <a:lnTo>
                    <a:pt x="2646919" y="1278515"/>
                  </a:lnTo>
                  <a:lnTo>
                    <a:pt x="2626972" y="1294325"/>
                  </a:lnTo>
                  <a:lnTo>
                    <a:pt x="2603585" y="1307041"/>
                  </a:lnTo>
                  <a:lnTo>
                    <a:pt x="2577792" y="1317008"/>
                  </a:lnTo>
                  <a:lnTo>
                    <a:pt x="2548215" y="1323194"/>
                  </a:lnTo>
                  <a:lnTo>
                    <a:pt x="2514511" y="1324913"/>
                  </a:lnTo>
                  <a:lnTo>
                    <a:pt x="2477367" y="1322163"/>
                  </a:lnTo>
                  <a:lnTo>
                    <a:pt x="2461710" y="1319511"/>
                  </a:lnTo>
                  <a:lnTo>
                    <a:pt x="2459140" y="1318726"/>
                  </a:lnTo>
                  <a:lnTo>
                    <a:pt x="2457076" y="1318726"/>
                  </a:lnTo>
                  <a:lnTo>
                    <a:pt x="2461710" y="1319511"/>
                  </a:lnTo>
                  <a:lnTo>
                    <a:pt x="2471521" y="1322507"/>
                  </a:lnTo>
                  <a:lnTo>
                    <a:pt x="2479775" y="1328350"/>
                  </a:lnTo>
                  <a:lnTo>
                    <a:pt x="2486309" y="1337286"/>
                  </a:lnTo>
                  <a:lnTo>
                    <a:pt x="2488717" y="1350689"/>
                  </a:lnTo>
                  <a:lnTo>
                    <a:pt x="2483902" y="1368561"/>
                  </a:lnTo>
                  <a:lnTo>
                    <a:pt x="2469113" y="1392275"/>
                  </a:lnTo>
                  <a:lnTo>
                    <a:pt x="2457076" y="1406023"/>
                  </a:lnTo>
                  <a:lnTo>
                    <a:pt x="2444351" y="1422176"/>
                  </a:lnTo>
                  <a:lnTo>
                    <a:pt x="2421997" y="1444172"/>
                  </a:lnTo>
                  <a:lnTo>
                    <a:pt x="2403081" y="1457576"/>
                  </a:lnTo>
                  <a:lnTo>
                    <a:pt x="2388293" y="1464450"/>
                  </a:lnTo>
                  <a:lnTo>
                    <a:pt x="2376943" y="1466168"/>
                  </a:lnTo>
                  <a:lnTo>
                    <a:pt x="2368346" y="1464450"/>
                  </a:lnTo>
                  <a:lnTo>
                    <a:pt x="2361123" y="1459982"/>
                  </a:lnTo>
                  <a:lnTo>
                    <a:pt x="2360091" y="1459294"/>
                  </a:lnTo>
                  <a:lnTo>
                    <a:pt x="2357684" y="1462731"/>
                  </a:lnTo>
                  <a:lnTo>
                    <a:pt x="2332922" y="1484040"/>
                  </a:lnTo>
                  <a:lnTo>
                    <a:pt x="2305065" y="1500537"/>
                  </a:lnTo>
                  <a:lnTo>
                    <a:pt x="2265858" y="1516003"/>
                  </a:lnTo>
                  <a:lnTo>
                    <a:pt x="2229403" y="1524938"/>
                  </a:lnTo>
                  <a:lnTo>
                    <a:pt x="2201201" y="1529063"/>
                  </a:lnTo>
                  <a:lnTo>
                    <a:pt x="2169905" y="1530437"/>
                  </a:lnTo>
                  <a:lnTo>
                    <a:pt x="2135169" y="1529406"/>
                  </a:lnTo>
                  <a:lnTo>
                    <a:pt x="2097682" y="1524938"/>
                  </a:lnTo>
                  <a:lnTo>
                    <a:pt x="2056412" y="1517377"/>
                  </a:lnTo>
                  <a:lnTo>
                    <a:pt x="2034745" y="1512222"/>
                  </a:lnTo>
                  <a:lnTo>
                    <a:pt x="2024771" y="1518408"/>
                  </a:lnTo>
                  <a:lnTo>
                    <a:pt x="1957364" y="1552090"/>
                  </a:lnTo>
                  <a:lnTo>
                    <a:pt x="1910935" y="1569618"/>
                  </a:lnTo>
                  <a:lnTo>
                    <a:pt x="1876199" y="1578897"/>
                  </a:lnTo>
                  <a:lnTo>
                    <a:pt x="1858315" y="1582334"/>
                  </a:lnTo>
                  <a:lnTo>
                    <a:pt x="1819796" y="1588864"/>
                  </a:lnTo>
                  <a:lnTo>
                    <a:pt x="1725563" y="1600550"/>
                  </a:lnTo>
                  <a:lnTo>
                    <a:pt x="1626514" y="1607080"/>
                  </a:lnTo>
                  <a:lnTo>
                    <a:pt x="1559794" y="1606736"/>
                  </a:lnTo>
                  <a:lnTo>
                    <a:pt x="1521963" y="1603299"/>
                  </a:lnTo>
                  <a:lnTo>
                    <a:pt x="1506143" y="1600206"/>
                  </a:lnTo>
                  <a:lnTo>
                    <a:pt x="1427042" y="1582334"/>
                  </a:lnTo>
                  <a:lnTo>
                    <a:pt x="1419132" y="1583709"/>
                  </a:lnTo>
                  <a:lnTo>
                    <a:pt x="1333496" y="1597800"/>
                  </a:lnTo>
                  <a:lnTo>
                    <a:pt x="1223099" y="1609142"/>
                  </a:lnTo>
                  <a:lnTo>
                    <a:pt x="1134024" y="1614641"/>
                  </a:lnTo>
                  <a:lnTo>
                    <a:pt x="1034976" y="1616359"/>
                  </a:lnTo>
                  <a:lnTo>
                    <a:pt x="928361" y="1612922"/>
                  </a:lnTo>
                  <a:lnTo>
                    <a:pt x="872302" y="1608454"/>
                  </a:lnTo>
                  <a:lnTo>
                    <a:pt x="768783" y="1600206"/>
                  </a:lnTo>
                  <a:lnTo>
                    <a:pt x="659073" y="1588177"/>
                  </a:lnTo>
                  <a:lnTo>
                    <a:pt x="615396" y="1578897"/>
                  </a:lnTo>
                  <a:lnTo>
                    <a:pt x="589602" y="1570993"/>
                  </a:lnTo>
                  <a:lnTo>
                    <a:pt x="565872" y="1560682"/>
                  </a:lnTo>
                  <a:lnTo>
                    <a:pt x="543173" y="1547622"/>
                  </a:lnTo>
                  <a:lnTo>
                    <a:pt x="521162" y="1531812"/>
                  </a:lnTo>
                  <a:lnTo>
                    <a:pt x="499495" y="1512566"/>
                  </a:lnTo>
                  <a:lnTo>
                    <a:pt x="466479" y="1476479"/>
                  </a:lnTo>
                  <a:lnTo>
                    <a:pt x="416955" y="1412209"/>
                  </a:lnTo>
                  <a:lnTo>
                    <a:pt x="388066" y="1370967"/>
                  </a:lnTo>
                  <a:lnTo>
                    <a:pt x="333727" y="1291231"/>
                  </a:lnTo>
                  <a:lnTo>
                    <a:pt x="266663" y="1185032"/>
                  </a:lnTo>
                  <a:lnTo>
                    <a:pt x="237086" y="1129011"/>
                  </a:lnTo>
                  <a:lnTo>
                    <a:pt x="229520" y="1108390"/>
                  </a:lnTo>
                  <a:lnTo>
                    <a:pt x="229520" y="1107359"/>
                  </a:lnTo>
                  <a:lnTo>
                    <a:pt x="0" y="945035"/>
                  </a:lnTo>
                  <a:lnTo>
                    <a:pt x="0" y="671412"/>
                  </a:lnTo>
                  <a:lnTo>
                    <a:pt x="27640" y="602827"/>
                  </a:lnTo>
                  <a:lnTo>
                    <a:pt x="66159" y="523091"/>
                  </a:lnTo>
                  <a:lnTo>
                    <a:pt x="96080" y="469820"/>
                  </a:lnTo>
                  <a:lnTo>
                    <a:pt x="129096" y="416892"/>
                  </a:lnTo>
                  <a:lnTo>
                    <a:pt x="165895" y="366370"/>
                  </a:lnTo>
                  <a:lnTo>
                    <a:pt x="206477" y="318254"/>
                  </a:lnTo>
                  <a:lnTo>
                    <a:pt x="249811" y="273919"/>
                  </a:lnTo>
                  <a:lnTo>
                    <a:pt x="273541" y="253985"/>
                  </a:lnTo>
                  <a:lnTo>
                    <a:pt x="296928" y="234738"/>
                  </a:lnTo>
                  <a:lnTo>
                    <a:pt x="341981" y="203119"/>
                  </a:lnTo>
                  <a:lnTo>
                    <a:pt x="385658" y="178374"/>
                  </a:lnTo>
                  <a:lnTo>
                    <a:pt x="427617" y="160502"/>
                  </a:lnTo>
                  <a:lnTo>
                    <a:pt x="467855" y="148129"/>
                  </a:lnTo>
                  <a:lnTo>
                    <a:pt x="506030" y="140568"/>
                  </a:lnTo>
                  <a:lnTo>
                    <a:pt x="542141" y="137818"/>
                  </a:lnTo>
                  <a:lnTo>
                    <a:pt x="575157" y="137818"/>
                  </a:lnTo>
                  <a:lnTo>
                    <a:pt x="620211" y="143661"/>
                  </a:lnTo>
                  <a:lnTo>
                    <a:pt x="668703" y="157065"/>
                  </a:lnTo>
                  <a:lnTo>
                    <a:pt x="716508" y="178717"/>
                  </a:lnTo>
                  <a:lnTo>
                    <a:pt x="722698" y="183185"/>
                  </a:lnTo>
                  <a:lnTo>
                    <a:pt x="734735" y="170469"/>
                  </a:lnTo>
                  <a:lnTo>
                    <a:pt x="795609" y="115823"/>
                  </a:lnTo>
                  <a:lnTo>
                    <a:pt x="825874" y="93827"/>
                  </a:lnTo>
                  <a:lnTo>
                    <a:pt x="858202" y="73549"/>
                  </a:lnTo>
                  <a:lnTo>
                    <a:pt x="891218" y="57052"/>
                  </a:lnTo>
                  <a:lnTo>
                    <a:pt x="907726" y="51553"/>
                  </a:lnTo>
                  <a:lnTo>
                    <a:pt x="942806" y="40211"/>
                  </a:lnTo>
                  <a:lnTo>
                    <a:pt x="1008494" y="19934"/>
                  </a:lnTo>
                  <a:lnTo>
                    <a:pt x="1057674" y="7905"/>
                  </a:lnTo>
                  <a:lnTo>
                    <a:pt x="1110638" y="687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1039516" y="2373000"/>
              <a:ext cx="1417279" cy="774656"/>
            </a:xfrm>
            <a:custGeom>
              <a:avLst/>
              <a:gdLst>
                <a:gd name="T0" fmla="*/ 4069 w 4121"/>
                <a:gd name="T1" fmla="*/ 2254 h 2254"/>
                <a:gd name="T2" fmla="*/ 3917 w 4121"/>
                <a:gd name="T3" fmla="*/ 2202 h 2254"/>
                <a:gd name="T4" fmla="*/ 3791 w 4121"/>
                <a:gd name="T5" fmla="*/ 2166 h 2254"/>
                <a:gd name="T6" fmla="*/ 3686 w 4121"/>
                <a:gd name="T7" fmla="*/ 2125 h 2254"/>
                <a:gd name="T8" fmla="*/ 3482 w 4121"/>
                <a:gd name="T9" fmla="*/ 2058 h 2254"/>
                <a:gd name="T10" fmla="*/ 3325 w 4121"/>
                <a:gd name="T11" fmla="*/ 2000 h 2254"/>
                <a:gd name="T12" fmla="*/ 3071 w 4121"/>
                <a:gd name="T13" fmla="*/ 1895 h 2254"/>
                <a:gd name="T14" fmla="*/ 2713 w 4121"/>
                <a:gd name="T15" fmla="*/ 1741 h 2254"/>
                <a:gd name="T16" fmla="*/ 2508 w 4121"/>
                <a:gd name="T17" fmla="*/ 1665 h 2254"/>
                <a:gd name="T18" fmla="*/ 2304 w 4121"/>
                <a:gd name="T19" fmla="*/ 1588 h 2254"/>
                <a:gd name="T20" fmla="*/ 2046 w 4121"/>
                <a:gd name="T21" fmla="*/ 1486 h 2254"/>
                <a:gd name="T22" fmla="*/ 1893 w 4121"/>
                <a:gd name="T23" fmla="*/ 1408 h 2254"/>
                <a:gd name="T24" fmla="*/ 1814 w 4121"/>
                <a:gd name="T25" fmla="*/ 1374 h 2254"/>
                <a:gd name="T26" fmla="*/ 1791 w 4121"/>
                <a:gd name="T27" fmla="*/ 1358 h 2254"/>
                <a:gd name="T28" fmla="*/ 1765 w 4121"/>
                <a:gd name="T29" fmla="*/ 1332 h 2254"/>
                <a:gd name="T30" fmla="*/ 1673 w 4121"/>
                <a:gd name="T31" fmla="*/ 1272 h 2254"/>
                <a:gd name="T32" fmla="*/ 1535 w 4121"/>
                <a:gd name="T33" fmla="*/ 1178 h 2254"/>
                <a:gd name="T34" fmla="*/ 1270 w 4121"/>
                <a:gd name="T35" fmla="*/ 997 h 2254"/>
                <a:gd name="T36" fmla="*/ 1139 w 4121"/>
                <a:gd name="T37" fmla="*/ 887 h 2254"/>
                <a:gd name="T38" fmla="*/ 1024 w 4121"/>
                <a:gd name="T39" fmla="*/ 795 h 2254"/>
                <a:gd name="T40" fmla="*/ 909 w 4121"/>
                <a:gd name="T41" fmla="*/ 701 h 2254"/>
                <a:gd name="T42" fmla="*/ 832 w 4121"/>
                <a:gd name="T43" fmla="*/ 644 h 2254"/>
                <a:gd name="T44" fmla="*/ 717 w 4121"/>
                <a:gd name="T45" fmla="*/ 565 h 2254"/>
                <a:gd name="T46" fmla="*/ 611 w 4121"/>
                <a:gd name="T47" fmla="*/ 484 h 2254"/>
                <a:gd name="T48" fmla="*/ 553 w 4121"/>
                <a:gd name="T49" fmla="*/ 439 h 2254"/>
                <a:gd name="T50" fmla="*/ 461 w 4121"/>
                <a:gd name="T51" fmla="*/ 359 h 2254"/>
                <a:gd name="T52" fmla="*/ 377 w 4121"/>
                <a:gd name="T53" fmla="*/ 301 h 2254"/>
                <a:gd name="T54" fmla="*/ 304 w 4121"/>
                <a:gd name="T55" fmla="*/ 243 h 2254"/>
                <a:gd name="T56" fmla="*/ 179 w 4121"/>
                <a:gd name="T57" fmla="*/ 128 h 2254"/>
                <a:gd name="T58" fmla="*/ 86 w 4121"/>
                <a:gd name="T59" fmla="*/ 46 h 2254"/>
                <a:gd name="T60" fmla="*/ 32 w 4121"/>
                <a:gd name="T61" fmla="*/ 10 h 2254"/>
                <a:gd name="T62" fmla="*/ 0 w 4121"/>
                <a:gd name="T63" fmla="*/ 0 h 2254"/>
                <a:gd name="T64" fmla="*/ 32 w 4121"/>
                <a:gd name="T65" fmla="*/ 10 h 2254"/>
                <a:gd name="T66" fmla="*/ 73 w 4121"/>
                <a:gd name="T67" fmla="*/ 46 h 2254"/>
                <a:gd name="T68" fmla="*/ 179 w 4121"/>
                <a:gd name="T69" fmla="*/ 104 h 2254"/>
                <a:gd name="T70" fmla="*/ 317 w 4121"/>
                <a:gd name="T71" fmla="*/ 193 h 2254"/>
                <a:gd name="T72" fmla="*/ 474 w 4121"/>
                <a:gd name="T73" fmla="*/ 308 h 2254"/>
                <a:gd name="T74" fmla="*/ 896 w 4121"/>
                <a:gd name="T75" fmla="*/ 615 h 2254"/>
                <a:gd name="T76" fmla="*/ 1267 w 4121"/>
                <a:gd name="T77" fmla="*/ 881 h 2254"/>
                <a:gd name="T78" fmla="*/ 1408 w 4121"/>
                <a:gd name="T79" fmla="*/ 973 h 2254"/>
                <a:gd name="T80" fmla="*/ 1466 w 4121"/>
                <a:gd name="T81" fmla="*/ 1021 h 2254"/>
                <a:gd name="T82" fmla="*/ 1503 w 4121"/>
                <a:gd name="T83" fmla="*/ 1044 h 2254"/>
                <a:gd name="T84" fmla="*/ 1561 w 4121"/>
                <a:gd name="T85" fmla="*/ 1076 h 2254"/>
                <a:gd name="T86" fmla="*/ 1699 w 4121"/>
                <a:gd name="T87" fmla="*/ 1169 h 2254"/>
                <a:gd name="T88" fmla="*/ 1791 w 4121"/>
                <a:gd name="T89" fmla="*/ 1230 h 2254"/>
                <a:gd name="T90" fmla="*/ 1817 w 4121"/>
                <a:gd name="T91" fmla="*/ 1256 h 2254"/>
                <a:gd name="T92" fmla="*/ 1836 w 4121"/>
                <a:gd name="T93" fmla="*/ 1272 h 2254"/>
                <a:gd name="T94" fmla="*/ 1919 w 4121"/>
                <a:gd name="T95" fmla="*/ 1306 h 2254"/>
                <a:gd name="T96" fmla="*/ 2207 w 4121"/>
                <a:gd name="T97" fmla="*/ 1447 h 2254"/>
                <a:gd name="T98" fmla="*/ 2495 w 4121"/>
                <a:gd name="T99" fmla="*/ 1562 h 2254"/>
                <a:gd name="T100" fmla="*/ 2809 w 4121"/>
                <a:gd name="T101" fmla="*/ 1678 h 2254"/>
                <a:gd name="T102" fmla="*/ 3071 w 4121"/>
                <a:gd name="T103" fmla="*/ 1793 h 2254"/>
                <a:gd name="T104" fmla="*/ 3129 w 4121"/>
                <a:gd name="T105" fmla="*/ 1814 h 2254"/>
                <a:gd name="T106" fmla="*/ 3168 w 4121"/>
                <a:gd name="T107" fmla="*/ 1822 h 2254"/>
                <a:gd name="T108" fmla="*/ 3225 w 4121"/>
                <a:gd name="T109" fmla="*/ 1843 h 2254"/>
                <a:gd name="T110" fmla="*/ 3320 w 4121"/>
                <a:gd name="T111" fmla="*/ 1886 h 2254"/>
                <a:gd name="T112" fmla="*/ 3378 w 4121"/>
                <a:gd name="T113" fmla="*/ 1895 h 2254"/>
                <a:gd name="T114" fmla="*/ 3600 w 4121"/>
                <a:gd name="T115" fmla="*/ 1979 h 2254"/>
                <a:gd name="T116" fmla="*/ 3775 w 4121"/>
                <a:gd name="T117" fmla="*/ 2036 h 2254"/>
                <a:gd name="T118" fmla="*/ 3930 w 4121"/>
                <a:gd name="T119" fmla="*/ 2094 h 2254"/>
                <a:gd name="T120" fmla="*/ 4019 w 4121"/>
                <a:gd name="T121" fmla="*/ 2125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1" h="2254">
                  <a:moveTo>
                    <a:pt x="4121" y="2254"/>
                  </a:moveTo>
                  <a:lnTo>
                    <a:pt x="4069" y="2254"/>
                  </a:lnTo>
                  <a:lnTo>
                    <a:pt x="4019" y="2241"/>
                  </a:lnTo>
                  <a:lnTo>
                    <a:pt x="3917" y="2202"/>
                  </a:lnTo>
                  <a:lnTo>
                    <a:pt x="3875" y="2186"/>
                  </a:lnTo>
                  <a:lnTo>
                    <a:pt x="3791" y="2166"/>
                  </a:lnTo>
                  <a:lnTo>
                    <a:pt x="3724" y="2143"/>
                  </a:lnTo>
                  <a:lnTo>
                    <a:pt x="3686" y="2125"/>
                  </a:lnTo>
                  <a:lnTo>
                    <a:pt x="3626" y="2107"/>
                  </a:lnTo>
                  <a:lnTo>
                    <a:pt x="3482" y="2058"/>
                  </a:lnTo>
                  <a:lnTo>
                    <a:pt x="3404" y="2023"/>
                  </a:lnTo>
                  <a:lnTo>
                    <a:pt x="3325" y="2000"/>
                  </a:lnTo>
                  <a:lnTo>
                    <a:pt x="3152" y="1934"/>
                  </a:lnTo>
                  <a:lnTo>
                    <a:pt x="3071" y="1895"/>
                  </a:lnTo>
                  <a:lnTo>
                    <a:pt x="2893" y="1819"/>
                  </a:lnTo>
                  <a:lnTo>
                    <a:pt x="2713" y="1741"/>
                  </a:lnTo>
                  <a:lnTo>
                    <a:pt x="2611" y="1704"/>
                  </a:lnTo>
                  <a:lnTo>
                    <a:pt x="2508" y="1665"/>
                  </a:lnTo>
                  <a:lnTo>
                    <a:pt x="2406" y="1626"/>
                  </a:lnTo>
                  <a:lnTo>
                    <a:pt x="2304" y="1588"/>
                  </a:lnTo>
                  <a:lnTo>
                    <a:pt x="2204" y="1549"/>
                  </a:lnTo>
                  <a:lnTo>
                    <a:pt x="2046" y="1486"/>
                  </a:lnTo>
                  <a:lnTo>
                    <a:pt x="1942" y="1437"/>
                  </a:lnTo>
                  <a:lnTo>
                    <a:pt x="1893" y="1408"/>
                  </a:lnTo>
                  <a:lnTo>
                    <a:pt x="1872" y="1393"/>
                  </a:lnTo>
                  <a:lnTo>
                    <a:pt x="1814" y="1374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65" y="1332"/>
                  </a:lnTo>
                  <a:lnTo>
                    <a:pt x="1715" y="1306"/>
                  </a:lnTo>
                  <a:lnTo>
                    <a:pt x="1673" y="1272"/>
                  </a:lnTo>
                  <a:lnTo>
                    <a:pt x="1577" y="1214"/>
                  </a:lnTo>
                  <a:lnTo>
                    <a:pt x="1535" y="1178"/>
                  </a:lnTo>
                  <a:lnTo>
                    <a:pt x="1443" y="1120"/>
                  </a:lnTo>
                  <a:lnTo>
                    <a:pt x="1270" y="997"/>
                  </a:lnTo>
                  <a:lnTo>
                    <a:pt x="1178" y="922"/>
                  </a:lnTo>
                  <a:lnTo>
                    <a:pt x="1139" y="887"/>
                  </a:lnTo>
                  <a:lnTo>
                    <a:pt x="1063" y="829"/>
                  </a:lnTo>
                  <a:lnTo>
                    <a:pt x="1024" y="795"/>
                  </a:lnTo>
                  <a:lnTo>
                    <a:pt x="985" y="759"/>
                  </a:lnTo>
                  <a:lnTo>
                    <a:pt x="909" y="701"/>
                  </a:lnTo>
                  <a:lnTo>
                    <a:pt x="870" y="667"/>
                  </a:lnTo>
                  <a:lnTo>
                    <a:pt x="832" y="644"/>
                  </a:lnTo>
                  <a:lnTo>
                    <a:pt x="755" y="586"/>
                  </a:lnTo>
                  <a:lnTo>
                    <a:pt x="717" y="565"/>
                  </a:lnTo>
                  <a:lnTo>
                    <a:pt x="678" y="541"/>
                  </a:lnTo>
                  <a:lnTo>
                    <a:pt x="611" y="484"/>
                  </a:lnTo>
                  <a:lnTo>
                    <a:pt x="589" y="461"/>
                  </a:lnTo>
                  <a:lnTo>
                    <a:pt x="553" y="439"/>
                  </a:lnTo>
                  <a:lnTo>
                    <a:pt x="495" y="382"/>
                  </a:lnTo>
                  <a:lnTo>
                    <a:pt x="461" y="359"/>
                  </a:lnTo>
                  <a:lnTo>
                    <a:pt x="425" y="340"/>
                  </a:lnTo>
                  <a:lnTo>
                    <a:pt x="377" y="301"/>
                  </a:lnTo>
                  <a:lnTo>
                    <a:pt x="359" y="282"/>
                  </a:lnTo>
                  <a:lnTo>
                    <a:pt x="304" y="243"/>
                  </a:lnTo>
                  <a:lnTo>
                    <a:pt x="217" y="167"/>
                  </a:lnTo>
                  <a:lnTo>
                    <a:pt x="179" y="128"/>
                  </a:lnTo>
                  <a:lnTo>
                    <a:pt x="144" y="94"/>
                  </a:lnTo>
                  <a:lnTo>
                    <a:pt x="86" y="46"/>
                  </a:lnTo>
                  <a:lnTo>
                    <a:pt x="50" y="26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2" y="10"/>
                  </a:lnTo>
                  <a:lnTo>
                    <a:pt x="50" y="26"/>
                  </a:lnTo>
                  <a:lnTo>
                    <a:pt x="73" y="46"/>
                  </a:lnTo>
                  <a:lnTo>
                    <a:pt x="141" y="84"/>
                  </a:lnTo>
                  <a:lnTo>
                    <a:pt x="179" y="104"/>
                  </a:lnTo>
                  <a:lnTo>
                    <a:pt x="220" y="125"/>
                  </a:lnTo>
                  <a:lnTo>
                    <a:pt x="317" y="193"/>
                  </a:lnTo>
                  <a:lnTo>
                    <a:pt x="359" y="230"/>
                  </a:lnTo>
                  <a:lnTo>
                    <a:pt x="474" y="308"/>
                  </a:lnTo>
                  <a:lnTo>
                    <a:pt x="613" y="410"/>
                  </a:lnTo>
                  <a:lnTo>
                    <a:pt x="896" y="615"/>
                  </a:lnTo>
                  <a:lnTo>
                    <a:pt x="1228" y="845"/>
                  </a:lnTo>
                  <a:lnTo>
                    <a:pt x="1267" y="881"/>
                  </a:lnTo>
                  <a:lnTo>
                    <a:pt x="1354" y="939"/>
                  </a:lnTo>
                  <a:lnTo>
                    <a:pt x="1408" y="973"/>
                  </a:lnTo>
                  <a:lnTo>
                    <a:pt x="1427" y="992"/>
                  </a:lnTo>
                  <a:lnTo>
                    <a:pt x="1466" y="1021"/>
                  </a:lnTo>
                  <a:lnTo>
                    <a:pt x="1485" y="1025"/>
                  </a:lnTo>
                  <a:lnTo>
                    <a:pt x="1503" y="1044"/>
                  </a:lnTo>
                  <a:lnTo>
                    <a:pt x="1542" y="1073"/>
                  </a:lnTo>
                  <a:lnTo>
                    <a:pt x="1561" y="1076"/>
                  </a:lnTo>
                  <a:lnTo>
                    <a:pt x="1603" y="1112"/>
                  </a:lnTo>
                  <a:lnTo>
                    <a:pt x="1699" y="1169"/>
                  </a:lnTo>
                  <a:lnTo>
                    <a:pt x="1741" y="1204"/>
                  </a:lnTo>
                  <a:lnTo>
                    <a:pt x="1791" y="1230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36" y="1272"/>
                  </a:lnTo>
                  <a:lnTo>
                    <a:pt x="1885" y="1290"/>
                  </a:lnTo>
                  <a:lnTo>
                    <a:pt x="1919" y="1306"/>
                  </a:lnTo>
                  <a:lnTo>
                    <a:pt x="2016" y="1361"/>
                  </a:lnTo>
                  <a:lnTo>
                    <a:pt x="2207" y="1447"/>
                  </a:lnTo>
                  <a:lnTo>
                    <a:pt x="2304" y="1486"/>
                  </a:lnTo>
                  <a:lnTo>
                    <a:pt x="2495" y="1562"/>
                  </a:lnTo>
                  <a:lnTo>
                    <a:pt x="2713" y="1639"/>
                  </a:lnTo>
                  <a:lnTo>
                    <a:pt x="2809" y="1678"/>
                  </a:lnTo>
                  <a:lnTo>
                    <a:pt x="2992" y="1754"/>
                  </a:lnTo>
                  <a:lnTo>
                    <a:pt x="3071" y="1793"/>
                  </a:lnTo>
                  <a:lnTo>
                    <a:pt x="3090" y="1796"/>
                  </a:lnTo>
                  <a:lnTo>
                    <a:pt x="3129" y="1814"/>
                  </a:lnTo>
                  <a:lnTo>
                    <a:pt x="3148" y="1819"/>
                  </a:lnTo>
                  <a:lnTo>
                    <a:pt x="3168" y="1822"/>
                  </a:lnTo>
                  <a:lnTo>
                    <a:pt x="3205" y="1840"/>
                  </a:lnTo>
                  <a:lnTo>
                    <a:pt x="3225" y="1843"/>
                  </a:lnTo>
                  <a:lnTo>
                    <a:pt x="3263" y="1863"/>
                  </a:lnTo>
                  <a:lnTo>
                    <a:pt x="3320" y="1886"/>
                  </a:lnTo>
                  <a:lnTo>
                    <a:pt x="3359" y="1894"/>
                  </a:lnTo>
                  <a:lnTo>
                    <a:pt x="3378" y="1895"/>
                  </a:lnTo>
                  <a:lnTo>
                    <a:pt x="3456" y="1930"/>
                  </a:lnTo>
                  <a:lnTo>
                    <a:pt x="3600" y="1979"/>
                  </a:lnTo>
                  <a:lnTo>
                    <a:pt x="3660" y="1997"/>
                  </a:lnTo>
                  <a:lnTo>
                    <a:pt x="3775" y="2036"/>
                  </a:lnTo>
                  <a:lnTo>
                    <a:pt x="3891" y="2074"/>
                  </a:lnTo>
                  <a:lnTo>
                    <a:pt x="3930" y="2094"/>
                  </a:lnTo>
                  <a:lnTo>
                    <a:pt x="3996" y="2123"/>
                  </a:lnTo>
                  <a:lnTo>
                    <a:pt x="4019" y="2125"/>
                  </a:lnTo>
                  <a:lnTo>
                    <a:pt x="4121" y="2254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934304" y="2883592"/>
              <a:ext cx="1100609" cy="466238"/>
            </a:xfrm>
            <a:custGeom>
              <a:avLst/>
              <a:gdLst>
                <a:gd name="T0" fmla="*/ 2995 w 3201"/>
                <a:gd name="T1" fmla="*/ 1357 h 1357"/>
                <a:gd name="T2" fmla="*/ 2764 w 3201"/>
                <a:gd name="T3" fmla="*/ 1305 h 1357"/>
                <a:gd name="T4" fmla="*/ 2646 w 3201"/>
                <a:gd name="T5" fmla="*/ 1296 h 1357"/>
                <a:gd name="T6" fmla="*/ 2510 w 3201"/>
                <a:gd name="T7" fmla="*/ 1279 h 1357"/>
                <a:gd name="T8" fmla="*/ 2407 w 3201"/>
                <a:gd name="T9" fmla="*/ 1279 h 1357"/>
                <a:gd name="T10" fmla="*/ 2212 w 3201"/>
                <a:gd name="T11" fmla="*/ 1276 h 1357"/>
                <a:gd name="T12" fmla="*/ 2036 w 3201"/>
                <a:gd name="T13" fmla="*/ 1239 h 1357"/>
                <a:gd name="T14" fmla="*/ 1843 w 3201"/>
                <a:gd name="T15" fmla="*/ 1177 h 1357"/>
                <a:gd name="T16" fmla="*/ 1690 w 3201"/>
                <a:gd name="T17" fmla="*/ 1100 h 1357"/>
                <a:gd name="T18" fmla="*/ 1536 w 3201"/>
                <a:gd name="T19" fmla="*/ 1024 h 1357"/>
                <a:gd name="T20" fmla="*/ 1428 w 3201"/>
                <a:gd name="T21" fmla="*/ 966 h 1357"/>
                <a:gd name="T22" fmla="*/ 1350 w 3201"/>
                <a:gd name="T23" fmla="*/ 912 h 1357"/>
                <a:gd name="T24" fmla="*/ 1235 w 3201"/>
                <a:gd name="T25" fmla="*/ 828 h 1357"/>
                <a:gd name="T26" fmla="*/ 1140 w 3201"/>
                <a:gd name="T27" fmla="*/ 773 h 1357"/>
                <a:gd name="T28" fmla="*/ 986 w 3201"/>
                <a:gd name="T29" fmla="*/ 668 h 1357"/>
                <a:gd name="T30" fmla="*/ 717 w 3201"/>
                <a:gd name="T31" fmla="*/ 485 h 1357"/>
                <a:gd name="T32" fmla="*/ 371 w 3201"/>
                <a:gd name="T33" fmla="*/ 259 h 1357"/>
                <a:gd name="T34" fmla="*/ 180 w 3201"/>
                <a:gd name="T35" fmla="*/ 127 h 1357"/>
                <a:gd name="T36" fmla="*/ 250 w 3201"/>
                <a:gd name="T37" fmla="*/ 144 h 1357"/>
                <a:gd name="T38" fmla="*/ 173 w 3201"/>
                <a:gd name="T39" fmla="*/ 92 h 1357"/>
                <a:gd name="T40" fmla="*/ 104 w 3201"/>
                <a:gd name="T41" fmla="*/ 51 h 1357"/>
                <a:gd name="T42" fmla="*/ 0 w 3201"/>
                <a:gd name="T43" fmla="*/ 0 h 1357"/>
                <a:gd name="T44" fmla="*/ 78 w 3201"/>
                <a:gd name="T45" fmla="*/ 25 h 1357"/>
                <a:gd name="T46" fmla="*/ 173 w 3201"/>
                <a:gd name="T47" fmla="*/ 53 h 1357"/>
                <a:gd name="T48" fmla="*/ 250 w 3201"/>
                <a:gd name="T49" fmla="*/ 79 h 1357"/>
                <a:gd name="T50" fmla="*/ 384 w 3201"/>
                <a:gd name="T51" fmla="*/ 153 h 1357"/>
                <a:gd name="T52" fmla="*/ 461 w 3201"/>
                <a:gd name="T53" fmla="*/ 205 h 1357"/>
                <a:gd name="T54" fmla="*/ 654 w 3201"/>
                <a:gd name="T55" fmla="*/ 300 h 1357"/>
                <a:gd name="T56" fmla="*/ 806 w 3201"/>
                <a:gd name="T57" fmla="*/ 403 h 1357"/>
                <a:gd name="T58" fmla="*/ 1204 w 3201"/>
                <a:gd name="T59" fmla="*/ 665 h 1357"/>
                <a:gd name="T60" fmla="*/ 1358 w 3201"/>
                <a:gd name="T61" fmla="*/ 768 h 1357"/>
                <a:gd name="T62" fmla="*/ 1434 w 3201"/>
                <a:gd name="T63" fmla="*/ 818 h 1357"/>
                <a:gd name="T64" fmla="*/ 1664 w 3201"/>
                <a:gd name="T65" fmla="*/ 946 h 1357"/>
                <a:gd name="T66" fmla="*/ 1793 w 3201"/>
                <a:gd name="T67" fmla="*/ 1024 h 1357"/>
                <a:gd name="T68" fmla="*/ 1947 w 3201"/>
                <a:gd name="T69" fmla="*/ 1100 h 1357"/>
                <a:gd name="T70" fmla="*/ 2086 w 3201"/>
                <a:gd name="T71" fmla="*/ 1168 h 1357"/>
                <a:gd name="T72" fmla="*/ 2222 w 3201"/>
                <a:gd name="T73" fmla="*/ 1211 h 1357"/>
                <a:gd name="T74" fmla="*/ 2356 w 3201"/>
                <a:gd name="T75" fmla="*/ 1228 h 1357"/>
                <a:gd name="T76" fmla="*/ 2534 w 3201"/>
                <a:gd name="T77" fmla="*/ 1228 h 1357"/>
                <a:gd name="T78" fmla="*/ 2554 w 3201"/>
                <a:gd name="T79" fmla="*/ 1231 h 1357"/>
                <a:gd name="T80" fmla="*/ 2688 w 3201"/>
                <a:gd name="T81" fmla="*/ 1254 h 1357"/>
                <a:gd name="T82" fmla="*/ 2806 w 3201"/>
                <a:gd name="T83" fmla="*/ 1276 h 1357"/>
                <a:gd name="T84" fmla="*/ 3047 w 3201"/>
                <a:gd name="T85" fmla="*/ 133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1" h="1357">
                  <a:moveTo>
                    <a:pt x="3201" y="1357"/>
                  </a:moveTo>
                  <a:lnTo>
                    <a:pt x="3099" y="1357"/>
                  </a:lnTo>
                  <a:lnTo>
                    <a:pt x="2995" y="1357"/>
                  </a:lnTo>
                  <a:lnTo>
                    <a:pt x="2893" y="1357"/>
                  </a:lnTo>
                  <a:lnTo>
                    <a:pt x="2816" y="1305"/>
                  </a:lnTo>
                  <a:lnTo>
                    <a:pt x="2764" y="1305"/>
                  </a:lnTo>
                  <a:lnTo>
                    <a:pt x="2714" y="1305"/>
                  </a:lnTo>
                  <a:lnTo>
                    <a:pt x="2695" y="1305"/>
                  </a:lnTo>
                  <a:lnTo>
                    <a:pt x="2646" y="1296"/>
                  </a:lnTo>
                  <a:lnTo>
                    <a:pt x="2612" y="1279"/>
                  </a:lnTo>
                  <a:lnTo>
                    <a:pt x="2560" y="1279"/>
                  </a:lnTo>
                  <a:lnTo>
                    <a:pt x="2510" y="1279"/>
                  </a:lnTo>
                  <a:lnTo>
                    <a:pt x="2458" y="1279"/>
                  </a:lnTo>
                  <a:lnTo>
                    <a:pt x="2407" y="1279"/>
                  </a:lnTo>
                  <a:lnTo>
                    <a:pt x="2407" y="1279"/>
                  </a:lnTo>
                  <a:lnTo>
                    <a:pt x="2330" y="1279"/>
                  </a:lnTo>
                  <a:lnTo>
                    <a:pt x="2253" y="1279"/>
                  </a:lnTo>
                  <a:lnTo>
                    <a:pt x="2212" y="1276"/>
                  </a:lnTo>
                  <a:lnTo>
                    <a:pt x="2115" y="1257"/>
                  </a:lnTo>
                  <a:lnTo>
                    <a:pt x="2073" y="1254"/>
                  </a:lnTo>
                  <a:lnTo>
                    <a:pt x="2036" y="1239"/>
                  </a:lnTo>
                  <a:lnTo>
                    <a:pt x="1949" y="1218"/>
                  </a:lnTo>
                  <a:lnTo>
                    <a:pt x="1895" y="1203"/>
                  </a:lnTo>
                  <a:lnTo>
                    <a:pt x="1843" y="1177"/>
                  </a:lnTo>
                  <a:lnTo>
                    <a:pt x="1793" y="1152"/>
                  </a:lnTo>
                  <a:lnTo>
                    <a:pt x="1741" y="1126"/>
                  </a:lnTo>
                  <a:lnTo>
                    <a:pt x="1690" y="1100"/>
                  </a:lnTo>
                  <a:lnTo>
                    <a:pt x="1638" y="1074"/>
                  </a:lnTo>
                  <a:lnTo>
                    <a:pt x="1588" y="1048"/>
                  </a:lnTo>
                  <a:lnTo>
                    <a:pt x="1536" y="1024"/>
                  </a:lnTo>
                  <a:lnTo>
                    <a:pt x="1486" y="998"/>
                  </a:lnTo>
                  <a:lnTo>
                    <a:pt x="1466" y="995"/>
                  </a:lnTo>
                  <a:lnTo>
                    <a:pt x="1428" y="966"/>
                  </a:lnTo>
                  <a:lnTo>
                    <a:pt x="1408" y="946"/>
                  </a:lnTo>
                  <a:lnTo>
                    <a:pt x="1389" y="930"/>
                  </a:lnTo>
                  <a:lnTo>
                    <a:pt x="1350" y="912"/>
                  </a:lnTo>
                  <a:lnTo>
                    <a:pt x="1332" y="896"/>
                  </a:lnTo>
                  <a:lnTo>
                    <a:pt x="1255" y="844"/>
                  </a:lnTo>
                  <a:lnTo>
                    <a:pt x="1235" y="828"/>
                  </a:lnTo>
                  <a:lnTo>
                    <a:pt x="1198" y="809"/>
                  </a:lnTo>
                  <a:lnTo>
                    <a:pt x="1178" y="794"/>
                  </a:lnTo>
                  <a:lnTo>
                    <a:pt x="1140" y="773"/>
                  </a:lnTo>
                  <a:lnTo>
                    <a:pt x="1063" y="726"/>
                  </a:lnTo>
                  <a:lnTo>
                    <a:pt x="1025" y="691"/>
                  </a:lnTo>
                  <a:lnTo>
                    <a:pt x="986" y="668"/>
                  </a:lnTo>
                  <a:lnTo>
                    <a:pt x="910" y="611"/>
                  </a:lnTo>
                  <a:lnTo>
                    <a:pt x="871" y="588"/>
                  </a:lnTo>
                  <a:lnTo>
                    <a:pt x="717" y="485"/>
                  </a:lnTo>
                  <a:lnTo>
                    <a:pt x="564" y="383"/>
                  </a:lnTo>
                  <a:lnTo>
                    <a:pt x="410" y="281"/>
                  </a:lnTo>
                  <a:lnTo>
                    <a:pt x="371" y="259"/>
                  </a:lnTo>
                  <a:lnTo>
                    <a:pt x="295" y="202"/>
                  </a:lnTo>
                  <a:lnTo>
                    <a:pt x="256" y="179"/>
                  </a:lnTo>
                  <a:lnTo>
                    <a:pt x="180" y="127"/>
                  </a:lnTo>
                  <a:lnTo>
                    <a:pt x="308" y="179"/>
                  </a:lnTo>
                  <a:lnTo>
                    <a:pt x="288" y="163"/>
                  </a:lnTo>
                  <a:lnTo>
                    <a:pt x="250" y="144"/>
                  </a:lnTo>
                  <a:lnTo>
                    <a:pt x="230" y="127"/>
                  </a:lnTo>
                  <a:lnTo>
                    <a:pt x="212" y="111"/>
                  </a:lnTo>
                  <a:lnTo>
                    <a:pt x="173" y="92"/>
                  </a:lnTo>
                  <a:lnTo>
                    <a:pt x="154" y="76"/>
                  </a:lnTo>
                  <a:lnTo>
                    <a:pt x="128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0" y="0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104" y="25"/>
                  </a:lnTo>
                  <a:lnTo>
                    <a:pt x="154" y="51"/>
                  </a:lnTo>
                  <a:lnTo>
                    <a:pt x="173" y="53"/>
                  </a:lnTo>
                  <a:lnTo>
                    <a:pt x="212" y="74"/>
                  </a:lnTo>
                  <a:lnTo>
                    <a:pt x="230" y="76"/>
                  </a:lnTo>
                  <a:lnTo>
                    <a:pt x="250" y="79"/>
                  </a:lnTo>
                  <a:lnTo>
                    <a:pt x="288" y="98"/>
                  </a:lnTo>
                  <a:lnTo>
                    <a:pt x="308" y="102"/>
                  </a:lnTo>
                  <a:lnTo>
                    <a:pt x="384" y="153"/>
                  </a:lnTo>
                  <a:lnTo>
                    <a:pt x="403" y="169"/>
                  </a:lnTo>
                  <a:lnTo>
                    <a:pt x="442" y="189"/>
                  </a:lnTo>
                  <a:lnTo>
                    <a:pt x="461" y="205"/>
                  </a:lnTo>
                  <a:lnTo>
                    <a:pt x="538" y="242"/>
                  </a:lnTo>
                  <a:lnTo>
                    <a:pt x="615" y="281"/>
                  </a:lnTo>
                  <a:lnTo>
                    <a:pt x="654" y="300"/>
                  </a:lnTo>
                  <a:lnTo>
                    <a:pt x="730" y="349"/>
                  </a:lnTo>
                  <a:lnTo>
                    <a:pt x="769" y="383"/>
                  </a:lnTo>
                  <a:lnTo>
                    <a:pt x="806" y="403"/>
                  </a:lnTo>
                  <a:lnTo>
                    <a:pt x="884" y="451"/>
                  </a:lnTo>
                  <a:lnTo>
                    <a:pt x="921" y="485"/>
                  </a:lnTo>
                  <a:lnTo>
                    <a:pt x="1204" y="665"/>
                  </a:lnTo>
                  <a:lnTo>
                    <a:pt x="1242" y="684"/>
                  </a:lnTo>
                  <a:lnTo>
                    <a:pt x="1319" y="732"/>
                  </a:lnTo>
                  <a:lnTo>
                    <a:pt x="1358" y="768"/>
                  </a:lnTo>
                  <a:lnTo>
                    <a:pt x="1376" y="783"/>
                  </a:lnTo>
                  <a:lnTo>
                    <a:pt x="1415" y="802"/>
                  </a:lnTo>
                  <a:lnTo>
                    <a:pt x="1434" y="818"/>
                  </a:lnTo>
                  <a:lnTo>
                    <a:pt x="1510" y="870"/>
                  </a:lnTo>
                  <a:lnTo>
                    <a:pt x="1588" y="909"/>
                  </a:lnTo>
                  <a:lnTo>
                    <a:pt x="1664" y="946"/>
                  </a:lnTo>
                  <a:lnTo>
                    <a:pt x="1690" y="972"/>
                  </a:lnTo>
                  <a:lnTo>
                    <a:pt x="1741" y="998"/>
                  </a:lnTo>
                  <a:lnTo>
                    <a:pt x="1793" y="1024"/>
                  </a:lnTo>
                  <a:lnTo>
                    <a:pt x="1843" y="1048"/>
                  </a:lnTo>
                  <a:lnTo>
                    <a:pt x="1895" y="1074"/>
                  </a:lnTo>
                  <a:lnTo>
                    <a:pt x="1947" y="1100"/>
                  </a:lnTo>
                  <a:lnTo>
                    <a:pt x="1997" y="1126"/>
                  </a:lnTo>
                  <a:lnTo>
                    <a:pt x="2049" y="1152"/>
                  </a:lnTo>
                  <a:lnTo>
                    <a:pt x="2086" y="1168"/>
                  </a:lnTo>
                  <a:lnTo>
                    <a:pt x="2164" y="1187"/>
                  </a:lnTo>
                  <a:lnTo>
                    <a:pt x="2201" y="1203"/>
                  </a:lnTo>
                  <a:lnTo>
                    <a:pt x="2222" y="1211"/>
                  </a:lnTo>
                  <a:lnTo>
                    <a:pt x="2259" y="1223"/>
                  </a:lnTo>
                  <a:lnTo>
                    <a:pt x="2317" y="1228"/>
                  </a:lnTo>
                  <a:lnTo>
                    <a:pt x="2356" y="1228"/>
                  </a:lnTo>
                  <a:lnTo>
                    <a:pt x="2407" y="1228"/>
                  </a:lnTo>
                  <a:lnTo>
                    <a:pt x="2458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54" y="1231"/>
                  </a:lnTo>
                  <a:lnTo>
                    <a:pt x="2602" y="1250"/>
                  </a:lnTo>
                  <a:lnTo>
                    <a:pt x="2638" y="1254"/>
                  </a:lnTo>
                  <a:lnTo>
                    <a:pt x="2688" y="1254"/>
                  </a:lnTo>
                  <a:lnTo>
                    <a:pt x="2740" y="1254"/>
                  </a:lnTo>
                  <a:lnTo>
                    <a:pt x="2759" y="1257"/>
                  </a:lnTo>
                  <a:lnTo>
                    <a:pt x="2806" y="1276"/>
                  </a:lnTo>
                  <a:lnTo>
                    <a:pt x="2842" y="1279"/>
                  </a:lnTo>
                  <a:lnTo>
                    <a:pt x="2944" y="1305"/>
                  </a:lnTo>
                  <a:lnTo>
                    <a:pt x="3047" y="1331"/>
                  </a:lnTo>
                  <a:lnTo>
                    <a:pt x="3149" y="1357"/>
                  </a:lnTo>
                  <a:lnTo>
                    <a:pt x="3201" y="135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837343" y="3252869"/>
              <a:ext cx="590017" cy="167103"/>
            </a:xfrm>
            <a:custGeom>
              <a:avLst/>
              <a:gdLst>
                <a:gd name="T0" fmla="*/ 1715 w 1715"/>
                <a:gd name="T1" fmla="*/ 487 h 487"/>
                <a:gd name="T2" fmla="*/ 1619 w 1715"/>
                <a:gd name="T3" fmla="*/ 487 h 487"/>
                <a:gd name="T4" fmla="*/ 1561 w 1715"/>
                <a:gd name="T5" fmla="*/ 461 h 487"/>
                <a:gd name="T6" fmla="*/ 1482 w 1715"/>
                <a:gd name="T7" fmla="*/ 440 h 487"/>
                <a:gd name="T8" fmla="*/ 1424 w 1715"/>
                <a:gd name="T9" fmla="*/ 432 h 487"/>
                <a:gd name="T10" fmla="*/ 1331 w 1715"/>
                <a:gd name="T11" fmla="*/ 411 h 487"/>
                <a:gd name="T12" fmla="*/ 1273 w 1715"/>
                <a:gd name="T13" fmla="*/ 401 h 487"/>
                <a:gd name="T14" fmla="*/ 1178 w 1715"/>
                <a:gd name="T15" fmla="*/ 359 h 487"/>
                <a:gd name="T16" fmla="*/ 1063 w 1715"/>
                <a:gd name="T17" fmla="*/ 324 h 487"/>
                <a:gd name="T18" fmla="*/ 985 w 1715"/>
                <a:gd name="T19" fmla="*/ 291 h 487"/>
                <a:gd name="T20" fmla="*/ 870 w 1715"/>
                <a:gd name="T21" fmla="*/ 257 h 487"/>
                <a:gd name="T22" fmla="*/ 812 w 1715"/>
                <a:gd name="T23" fmla="*/ 234 h 487"/>
                <a:gd name="T24" fmla="*/ 775 w 1715"/>
                <a:gd name="T25" fmla="*/ 228 h 487"/>
                <a:gd name="T26" fmla="*/ 717 w 1715"/>
                <a:gd name="T27" fmla="*/ 205 h 487"/>
                <a:gd name="T28" fmla="*/ 681 w 1715"/>
                <a:gd name="T29" fmla="*/ 196 h 487"/>
                <a:gd name="T30" fmla="*/ 662 w 1715"/>
                <a:gd name="T31" fmla="*/ 180 h 487"/>
                <a:gd name="T32" fmla="*/ 641 w 1715"/>
                <a:gd name="T33" fmla="*/ 163 h 487"/>
                <a:gd name="T34" fmla="*/ 615 w 1715"/>
                <a:gd name="T35" fmla="*/ 154 h 487"/>
                <a:gd name="T36" fmla="*/ 563 w 1715"/>
                <a:gd name="T37" fmla="*/ 154 h 487"/>
                <a:gd name="T38" fmla="*/ 505 w 1715"/>
                <a:gd name="T39" fmla="*/ 131 h 487"/>
                <a:gd name="T40" fmla="*/ 467 w 1715"/>
                <a:gd name="T41" fmla="*/ 126 h 487"/>
                <a:gd name="T42" fmla="*/ 409 w 1715"/>
                <a:gd name="T43" fmla="*/ 103 h 487"/>
                <a:gd name="T44" fmla="*/ 351 w 1715"/>
                <a:gd name="T45" fmla="*/ 94 h 487"/>
                <a:gd name="T46" fmla="*/ 314 w 1715"/>
                <a:gd name="T47" fmla="*/ 78 h 487"/>
                <a:gd name="T48" fmla="*/ 256 w 1715"/>
                <a:gd name="T49" fmla="*/ 52 h 487"/>
                <a:gd name="T50" fmla="*/ 173 w 1715"/>
                <a:gd name="T51" fmla="*/ 29 h 487"/>
                <a:gd name="T52" fmla="*/ 134 w 1715"/>
                <a:gd name="T53" fmla="*/ 26 h 487"/>
                <a:gd name="T54" fmla="*/ 76 w 1715"/>
                <a:gd name="T55" fmla="*/ 0 h 487"/>
                <a:gd name="T56" fmla="*/ 26 w 1715"/>
                <a:gd name="T57" fmla="*/ 0 h 487"/>
                <a:gd name="T58" fmla="*/ 179 w 1715"/>
                <a:gd name="T59" fmla="*/ 0 h 487"/>
                <a:gd name="T60" fmla="*/ 281 w 1715"/>
                <a:gd name="T61" fmla="*/ 0 h 487"/>
                <a:gd name="T62" fmla="*/ 435 w 1715"/>
                <a:gd name="T63" fmla="*/ 0 h 487"/>
                <a:gd name="T64" fmla="*/ 493 w 1715"/>
                <a:gd name="T65" fmla="*/ 10 h 487"/>
                <a:gd name="T66" fmla="*/ 563 w 1715"/>
                <a:gd name="T67" fmla="*/ 26 h 487"/>
                <a:gd name="T68" fmla="*/ 634 w 1715"/>
                <a:gd name="T69" fmla="*/ 29 h 487"/>
                <a:gd name="T70" fmla="*/ 691 w 1715"/>
                <a:gd name="T71" fmla="*/ 52 h 487"/>
                <a:gd name="T72" fmla="*/ 749 w 1715"/>
                <a:gd name="T73" fmla="*/ 74 h 487"/>
                <a:gd name="T74" fmla="*/ 783 w 1715"/>
                <a:gd name="T75" fmla="*/ 78 h 487"/>
                <a:gd name="T76" fmla="*/ 819 w 1715"/>
                <a:gd name="T77" fmla="*/ 103 h 487"/>
                <a:gd name="T78" fmla="*/ 819 w 1715"/>
                <a:gd name="T79" fmla="*/ 103 h 487"/>
                <a:gd name="T80" fmla="*/ 864 w 1715"/>
                <a:gd name="T81" fmla="*/ 107 h 487"/>
                <a:gd name="T82" fmla="*/ 922 w 1715"/>
                <a:gd name="T83" fmla="*/ 129 h 487"/>
                <a:gd name="T84" fmla="*/ 1018 w 1715"/>
                <a:gd name="T85" fmla="*/ 170 h 487"/>
                <a:gd name="T86" fmla="*/ 1076 w 1715"/>
                <a:gd name="T87" fmla="*/ 180 h 487"/>
                <a:gd name="T88" fmla="*/ 1191 w 1715"/>
                <a:gd name="T89" fmla="*/ 215 h 487"/>
                <a:gd name="T90" fmla="*/ 1267 w 1715"/>
                <a:gd name="T91" fmla="*/ 247 h 487"/>
                <a:gd name="T92" fmla="*/ 1382 w 1715"/>
                <a:gd name="T93" fmla="*/ 283 h 487"/>
                <a:gd name="T94" fmla="*/ 1475 w 1715"/>
                <a:gd name="T95" fmla="*/ 317 h 487"/>
                <a:gd name="T96" fmla="*/ 1545 w 1715"/>
                <a:gd name="T97" fmla="*/ 349 h 487"/>
                <a:gd name="T98" fmla="*/ 1613 w 1715"/>
                <a:gd name="T99" fmla="*/ 385 h 487"/>
                <a:gd name="T100" fmla="*/ 1670 w 1715"/>
                <a:gd name="T101" fmla="*/ 406 h 487"/>
                <a:gd name="T102" fmla="*/ 1682 w 1715"/>
                <a:gd name="T103" fmla="*/ 428 h 487"/>
                <a:gd name="T104" fmla="*/ 1696 w 1715"/>
                <a:gd name="T105" fmla="*/ 471 h 487"/>
                <a:gd name="T106" fmla="*/ 1715 w 1715"/>
                <a:gd name="T10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5" h="487">
                  <a:moveTo>
                    <a:pt x="1715" y="487"/>
                  </a:moveTo>
                  <a:lnTo>
                    <a:pt x="1715" y="487"/>
                  </a:lnTo>
                  <a:lnTo>
                    <a:pt x="1639" y="487"/>
                  </a:lnTo>
                  <a:lnTo>
                    <a:pt x="1619" y="487"/>
                  </a:lnTo>
                  <a:lnTo>
                    <a:pt x="1581" y="477"/>
                  </a:lnTo>
                  <a:lnTo>
                    <a:pt x="1561" y="461"/>
                  </a:lnTo>
                  <a:lnTo>
                    <a:pt x="1539" y="458"/>
                  </a:lnTo>
                  <a:lnTo>
                    <a:pt x="1482" y="440"/>
                  </a:lnTo>
                  <a:lnTo>
                    <a:pt x="1459" y="435"/>
                  </a:lnTo>
                  <a:lnTo>
                    <a:pt x="1424" y="432"/>
                  </a:lnTo>
                  <a:lnTo>
                    <a:pt x="1367" y="414"/>
                  </a:lnTo>
                  <a:lnTo>
                    <a:pt x="1331" y="411"/>
                  </a:lnTo>
                  <a:lnTo>
                    <a:pt x="1312" y="409"/>
                  </a:lnTo>
                  <a:lnTo>
                    <a:pt x="1273" y="401"/>
                  </a:lnTo>
                  <a:lnTo>
                    <a:pt x="1215" y="378"/>
                  </a:lnTo>
                  <a:lnTo>
                    <a:pt x="1178" y="359"/>
                  </a:lnTo>
                  <a:lnTo>
                    <a:pt x="1139" y="343"/>
                  </a:lnTo>
                  <a:lnTo>
                    <a:pt x="1063" y="324"/>
                  </a:lnTo>
                  <a:lnTo>
                    <a:pt x="1024" y="309"/>
                  </a:lnTo>
                  <a:lnTo>
                    <a:pt x="985" y="291"/>
                  </a:lnTo>
                  <a:lnTo>
                    <a:pt x="909" y="273"/>
                  </a:lnTo>
                  <a:lnTo>
                    <a:pt x="870" y="257"/>
                  </a:lnTo>
                  <a:lnTo>
                    <a:pt x="851" y="254"/>
                  </a:lnTo>
                  <a:lnTo>
                    <a:pt x="812" y="234"/>
                  </a:lnTo>
                  <a:lnTo>
                    <a:pt x="793" y="231"/>
                  </a:lnTo>
                  <a:lnTo>
                    <a:pt x="775" y="228"/>
                  </a:lnTo>
                  <a:lnTo>
                    <a:pt x="736" y="209"/>
                  </a:lnTo>
                  <a:lnTo>
                    <a:pt x="717" y="205"/>
                  </a:lnTo>
                  <a:lnTo>
                    <a:pt x="701" y="205"/>
                  </a:lnTo>
                  <a:lnTo>
                    <a:pt x="681" y="196"/>
                  </a:lnTo>
                  <a:lnTo>
                    <a:pt x="665" y="180"/>
                  </a:lnTo>
                  <a:lnTo>
                    <a:pt x="662" y="180"/>
                  </a:lnTo>
                  <a:lnTo>
                    <a:pt x="648" y="173"/>
                  </a:lnTo>
                  <a:lnTo>
                    <a:pt x="641" y="163"/>
                  </a:lnTo>
                  <a:lnTo>
                    <a:pt x="639" y="154"/>
                  </a:lnTo>
                  <a:lnTo>
                    <a:pt x="615" y="154"/>
                  </a:lnTo>
                  <a:lnTo>
                    <a:pt x="589" y="154"/>
                  </a:lnTo>
                  <a:lnTo>
                    <a:pt x="563" y="154"/>
                  </a:lnTo>
                  <a:lnTo>
                    <a:pt x="544" y="152"/>
                  </a:lnTo>
                  <a:lnTo>
                    <a:pt x="505" y="131"/>
                  </a:lnTo>
                  <a:lnTo>
                    <a:pt x="487" y="129"/>
                  </a:lnTo>
                  <a:lnTo>
                    <a:pt x="467" y="126"/>
                  </a:lnTo>
                  <a:lnTo>
                    <a:pt x="429" y="107"/>
                  </a:lnTo>
                  <a:lnTo>
                    <a:pt x="409" y="103"/>
                  </a:lnTo>
                  <a:lnTo>
                    <a:pt x="390" y="103"/>
                  </a:lnTo>
                  <a:lnTo>
                    <a:pt x="351" y="94"/>
                  </a:lnTo>
                  <a:lnTo>
                    <a:pt x="333" y="78"/>
                  </a:lnTo>
                  <a:lnTo>
                    <a:pt x="314" y="78"/>
                  </a:lnTo>
                  <a:lnTo>
                    <a:pt x="275" y="68"/>
                  </a:lnTo>
                  <a:lnTo>
                    <a:pt x="256" y="52"/>
                  </a:lnTo>
                  <a:lnTo>
                    <a:pt x="220" y="49"/>
                  </a:lnTo>
                  <a:lnTo>
                    <a:pt x="173" y="29"/>
                  </a:lnTo>
                  <a:lnTo>
                    <a:pt x="154" y="26"/>
                  </a:lnTo>
                  <a:lnTo>
                    <a:pt x="134" y="26"/>
                  </a:lnTo>
                  <a:lnTo>
                    <a:pt x="97" y="16"/>
                  </a:lnTo>
                  <a:lnTo>
                    <a:pt x="76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76" y="0"/>
                  </a:lnTo>
                  <a:lnTo>
                    <a:pt x="179" y="0"/>
                  </a:lnTo>
                  <a:lnTo>
                    <a:pt x="230" y="0"/>
                  </a:lnTo>
                  <a:lnTo>
                    <a:pt x="281" y="0"/>
                  </a:lnTo>
                  <a:lnTo>
                    <a:pt x="359" y="0"/>
                  </a:lnTo>
                  <a:lnTo>
                    <a:pt x="435" y="0"/>
                  </a:lnTo>
                  <a:lnTo>
                    <a:pt x="454" y="0"/>
                  </a:lnTo>
                  <a:lnTo>
                    <a:pt x="493" y="10"/>
                  </a:lnTo>
                  <a:lnTo>
                    <a:pt x="511" y="26"/>
                  </a:lnTo>
                  <a:lnTo>
                    <a:pt x="563" y="26"/>
                  </a:lnTo>
                  <a:lnTo>
                    <a:pt x="615" y="26"/>
                  </a:lnTo>
                  <a:lnTo>
                    <a:pt x="634" y="29"/>
                  </a:lnTo>
                  <a:lnTo>
                    <a:pt x="673" y="49"/>
                  </a:lnTo>
                  <a:lnTo>
                    <a:pt x="691" y="52"/>
                  </a:lnTo>
                  <a:lnTo>
                    <a:pt x="710" y="55"/>
                  </a:lnTo>
                  <a:lnTo>
                    <a:pt x="749" y="74"/>
                  </a:lnTo>
                  <a:lnTo>
                    <a:pt x="768" y="78"/>
                  </a:lnTo>
                  <a:lnTo>
                    <a:pt x="783" y="78"/>
                  </a:lnTo>
                  <a:lnTo>
                    <a:pt x="804" y="87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45" y="103"/>
                  </a:lnTo>
                  <a:lnTo>
                    <a:pt x="864" y="107"/>
                  </a:lnTo>
                  <a:lnTo>
                    <a:pt x="903" y="126"/>
                  </a:lnTo>
                  <a:lnTo>
                    <a:pt x="922" y="129"/>
                  </a:lnTo>
                  <a:lnTo>
                    <a:pt x="960" y="147"/>
                  </a:lnTo>
                  <a:lnTo>
                    <a:pt x="1018" y="170"/>
                  </a:lnTo>
                  <a:lnTo>
                    <a:pt x="1056" y="179"/>
                  </a:lnTo>
                  <a:lnTo>
                    <a:pt x="1076" y="180"/>
                  </a:lnTo>
                  <a:lnTo>
                    <a:pt x="1113" y="196"/>
                  </a:lnTo>
                  <a:lnTo>
                    <a:pt x="1191" y="215"/>
                  </a:lnTo>
                  <a:lnTo>
                    <a:pt x="1228" y="231"/>
                  </a:lnTo>
                  <a:lnTo>
                    <a:pt x="1267" y="247"/>
                  </a:lnTo>
                  <a:lnTo>
                    <a:pt x="1344" y="267"/>
                  </a:lnTo>
                  <a:lnTo>
                    <a:pt x="1382" y="283"/>
                  </a:lnTo>
                  <a:lnTo>
                    <a:pt x="1417" y="298"/>
                  </a:lnTo>
                  <a:lnTo>
                    <a:pt x="1475" y="317"/>
                  </a:lnTo>
                  <a:lnTo>
                    <a:pt x="1511" y="333"/>
                  </a:lnTo>
                  <a:lnTo>
                    <a:pt x="1545" y="349"/>
                  </a:lnTo>
                  <a:lnTo>
                    <a:pt x="1594" y="369"/>
                  </a:lnTo>
                  <a:lnTo>
                    <a:pt x="1613" y="385"/>
                  </a:lnTo>
                  <a:lnTo>
                    <a:pt x="1631" y="388"/>
                  </a:lnTo>
                  <a:lnTo>
                    <a:pt x="1670" y="406"/>
                  </a:lnTo>
                  <a:lnTo>
                    <a:pt x="1689" y="411"/>
                  </a:lnTo>
                  <a:lnTo>
                    <a:pt x="1682" y="428"/>
                  </a:lnTo>
                  <a:lnTo>
                    <a:pt x="1679" y="451"/>
                  </a:lnTo>
                  <a:lnTo>
                    <a:pt x="1696" y="471"/>
                  </a:lnTo>
                  <a:lnTo>
                    <a:pt x="1715" y="487"/>
                  </a:lnTo>
                  <a:lnTo>
                    <a:pt x="1715" y="48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>
              <a:off x="0" y="1740420"/>
              <a:ext cx="792988" cy="1265921"/>
            </a:xfrm>
            <a:custGeom>
              <a:avLst/>
              <a:gdLst>
                <a:gd name="connsiteX0" fmla="*/ 0 w 792988"/>
                <a:gd name="connsiteY0" fmla="*/ 0 h 1265921"/>
                <a:gd name="connsiteX1" fmla="*/ 357572 w 792988"/>
                <a:gd name="connsiteY1" fmla="*/ 101619 h 1265921"/>
                <a:gd name="connsiteX2" fmla="*/ 423630 w 792988"/>
                <a:gd name="connsiteY2" fmla="*/ 103016 h 1265921"/>
                <a:gd name="connsiteX3" fmla="*/ 492731 w 792988"/>
                <a:gd name="connsiteY3" fmla="*/ 113262 h 1265921"/>
                <a:gd name="connsiteX4" fmla="*/ 528852 w 792988"/>
                <a:gd name="connsiteY4" fmla="*/ 122227 h 1265921"/>
                <a:gd name="connsiteX5" fmla="*/ 792988 w 792988"/>
                <a:gd name="connsiteY5" fmla="*/ 210597 h 1265921"/>
                <a:gd name="connsiteX6" fmla="*/ 722513 w 792988"/>
                <a:gd name="connsiteY6" fmla="*/ 272422 h 1265921"/>
                <a:gd name="connsiteX7" fmla="*/ 716329 w 792988"/>
                <a:gd name="connsiteY7" fmla="*/ 274867 h 1265921"/>
                <a:gd name="connsiteX8" fmla="*/ 650270 w 792988"/>
                <a:gd name="connsiteY8" fmla="*/ 304324 h 1265921"/>
                <a:gd name="connsiteX9" fmla="*/ 569783 w 792988"/>
                <a:gd name="connsiteY9" fmla="*/ 346937 h 1265921"/>
                <a:gd name="connsiteX10" fmla="*/ 507160 w 792988"/>
                <a:gd name="connsiteY10" fmla="*/ 384078 h 1265921"/>
                <a:gd name="connsiteX11" fmla="*/ 439826 w 792988"/>
                <a:gd name="connsiteY11" fmla="*/ 428788 h 1265921"/>
                <a:gd name="connsiteX12" fmla="*/ 369939 w 792988"/>
                <a:gd name="connsiteY12" fmla="*/ 480716 h 1265921"/>
                <a:gd name="connsiteX13" fmla="*/ 335192 w 792988"/>
                <a:gd name="connsiteY13" fmla="*/ 509823 h 1265921"/>
                <a:gd name="connsiteX14" fmla="*/ 318015 w 792988"/>
                <a:gd name="connsiteY14" fmla="*/ 525308 h 1265921"/>
                <a:gd name="connsiteX15" fmla="*/ 285035 w 792988"/>
                <a:gd name="connsiteY15" fmla="*/ 560354 h 1265921"/>
                <a:gd name="connsiteX16" fmla="*/ 254018 w 792988"/>
                <a:gd name="connsiteY16" fmla="*/ 600289 h 1265921"/>
                <a:gd name="connsiteX17" fmla="*/ 224866 w 792988"/>
                <a:gd name="connsiteY17" fmla="*/ 644882 h 1265921"/>
                <a:gd name="connsiteX18" fmla="*/ 198364 w 792988"/>
                <a:gd name="connsiteY18" fmla="*/ 692036 h 1265921"/>
                <a:gd name="connsiteX19" fmla="*/ 173629 w 792988"/>
                <a:gd name="connsiteY19" fmla="*/ 741519 h 1265921"/>
                <a:gd name="connsiteX20" fmla="*/ 151544 w 792988"/>
                <a:gd name="connsiteY20" fmla="*/ 792050 h 1265921"/>
                <a:gd name="connsiteX21" fmla="*/ 132305 w 792988"/>
                <a:gd name="connsiteY21" fmla="*/ 842930 h 1265921"/>
                <a:gd name="connsiteX22" fmla="*/ 116110 w 792988"/>
                <a:gd name="connsiteY22" fmla="*/ 893344 h 1265921"/>
                <a:gd name="connsiteX23" fmla="*/ 102074 w 792988"/>
                <a:gd name="connsiteY23" fmla="*/ 941896 h 1265921"/>
                <a:gd name="connsiteX24" fmla="*/ 91767 w 792988"/>
                <a:gd name="connsiteY24" fmla="*/ 988235 h 1265921"/>
                <a:gd name="connsiteX25" fmla="*/ 84896 w 792988"/>
                <a:gd name="connsiteY25" fmla="*/ 1031547 h 1265921"/>
                <a:gd name="connsiteX26" fmla="*/ 80774 w 792988"/>
                <a:gd name="connsiteY26" fmla="*/ 1070435 h 1265921"/>
                <a:gd name="connsiteX27" fmla="*/ 80774 w 792988"/>
                <a:gd name="connsiteY27" fmla="*/ 1104782 h 1265921"/>
                <a:gd name="connsiteX28" fmla="*/ 84209 w 792988"/>
                <a:gd name="connsiteY28" fmla="*/ 1132259 h 1265921"/>
                <a:gd name="connsiteX29" fmla="*/ 92062 w 792988"/>
                <a:gd name="connsiteY29" fmla="*/ 1153217 h 1265921"/>
                <a:gd name="connsiteX30" fmla="*/ 97558 w 792988"/>
                <a:gd name="connsiteY30" fmla="*/ 1160785 h 1265921"/>
                <a:gd name="connsiteX31" fmla="*/ 108944 w 792988"/>
                <a:gd name="connsiteY31" fmla="*/ 1173476 h 1265921"/>
                <a:gd name="connsiteX32" fmla="*/ 134759 w 792988"/>
                <a:gd name="connsiteY32" fmla="*/ 1196878 h 1265921"/>
                <a:gd name="connsiteX33" fmla="*/ 175003 w 792988"/>
                <a:gd name="connsiteY33" fmla="*/ 1225403 h 1265921"/>
                <a:gd name="connsiteX34" fmla="*/ 243712 w 792988"/>
                <a:gd name="connsiteY34" fmla="*/ 1262195 h 1265921"/>
                <a:gd name="connsiteX35" fmla="*/ 256079 w 792988"/>
                <a:gd name="connsiteY35" fmla="*/ 1265921 h 1265921"/>
                <a:gd name="connsiteX36" fmla="*/ 252349 w 792988"/>
                <a:gd name="connsiteY36" fmla="*/ 1265572 h 1265921"/>
                <a:gd name="connsiteX37" fmla="*/ 211026 w 792988"/>
                <a:gd name="connsiteY37" fmla="*/ 1255559 h 1265921"/>
                <a:gd name="connsiteX38" fmla="*/ 159494 w 792988"/>
                <a:gd name="connsiteY38" fmla="*/ 1237396 h 1265921"/>
                <a:gd name="connsiteX39" fmla="*/ 118564 w 792988"/>
                <a:gd name="connsiteY39" fmla="*/ 1218534 h 1265921"/>
                <a:gd name="connsiteX40" fmla="*/ 73510 w 792988"/>
                <a:gd name="connsiteY40" fmla="*/ 1193734 h 1265921"/>
                <a:gd name="connsiteX41" fmla="*/ 25316 w 792988"/>
                <a:gd name="connsiteY41" fmla="*/ 1162182 h 1265921"/>
                <a:gd name="connsiteX42" fmla="*/ 581 w 792988"/>
                <a:gd name="connsiteY42" fmla="*/ 1143204 h 1265921"/>
                <a:gd name="connsiteX43" fmla="*/ 0 w 792988"/>
                <a:gd name="connsiteY43" fmla="*/ 1142742 h 126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2988" h="1265921">
                  <a:moveTo>
                    <a:pt x="0" y="0"/>
                  </a:moveTo>
                  <a:lnTo>
                    <a:pt x="357572" y="101619"/>
                  </a:lnTo>
                  <a:lnTo>
                    <a:pt x="423630" y="103016"/>
                  </a:lnTo>
                  <a:lnTo>
                    <a:pt x="492731" y="113262"/>
                  </a:lnTo>
                  <a:lnTo>
                    <a:pt x="528852" y="122227"/>
                  </a:lnTo>
                  <a:lnTo>
                    <a:pt x="792988" y="210597"/>
                  </a:lnTo>
                  <a:lnTo>
                    <a:pt x="722513" y="272422"/>
                  </a:lnTo>
                  <a:lnTo>
                    <a:pt x="716329" y="274867"/>
                  </a:lnTo>
                  <a:lnTo>
                    <a:pt x="650270" y="304324"/>
                  </a:lnTo>
                  <a:lnTo>
                    <a:pt x="569783" y="346937"/>
                  </a:lnTo>
                  <a:lnTo>
                    <a:pt x="507160" y="384078"/>
                  </a:lnTo>
                  <a:lnTo>
                    <a:pt x="439826" y="428788"/>
                  </a:lnTo>
                  <a:lnTo>
                    <a:pt x="369939" y="480716"/>
                  </a:lnTo>
                  <a:lnTo>
                    <a:pt x="335192" y="509823"/>
                  </a:lnTo>
                  <a:lnTo>
                    <a:pt x="318015" y="525308"/>
                  </a:lnTo>
                  <a:lnTo>
                    <a:pt x="285035" y="560354"/>
                  </a:lnTo>
                  <a:lnTo>
                    <a:pt x="254018" y="600289"/>
                  </a:lnTo>
                  <a:lnTo>
                    <a:pt x="224866" y="644882"/>
                  </a:lnTo>
                  <a:lnTo>
                    <a:pt x="198364" y="692036"/>
                  </a:lnTo>
                  <a:lnTo>
                    <a:pt x="173629" y="741519"/>
                  </a:lnTo>
                  <a:lnTo>
                    <a:pt x="151544" y="792050"/>
                  </a:lnTo>
                  <a:cubicBezTo>
                    <a:pt x="145164" y="809049"/>
                    <a:pt x="138685" y="825931"/>
                    <a:pt x="132305" y="842930"/>
                  </a:cubicBezTo>
                  <a:lnTo>
                    <a:pt x="116110" y="893344"/>
                  </a:lnTo>
                  <a:cubicBezTo>
                    <a:pt x="111398" y="909528"/>
                    <a:pt x="106785" y="925712"/>
                    <a:pt x="102074" y="941896"/>
                  </a:cubicBezTo>
                  <a:lnTo>
                    <a:pt x="91767" y="988235"/>
                  </a:lnTo>
                  <a:cubicBezTo>
                    <a:pt x="89510" y="1002672"/>
                    <a:pt x="87154" y="1017110"/>
                    <a:pt x="84896" y="1031547"/>
                  </a:cubicBezTo>
                  <a:cubicBezTo>
                    <a:pt x="83522" y="1044471"/>
                    <a:pt x="82148" y="1057511"/>
                    <a:pt x="80774" y="1070435"/>
                  </a:cubicBezTo>
                  <a:lnTo>
                    <a:pt x="80774" y="1104782"/>
                  </a:lnTo>
                  <a:cubicBezTo>
                    <a:pt x="81952" y="1113980"/>
                    <a:pt x="83032" y="1123061"/>
                    <a:pt x="84209" y="1132259"/>
                  </a:cubicBezTo>
                  <a:cubicBezTo>
                    <a:pt x="86860" y="1139245"/>
                    <a:pt x="89412" y="1146231"/>
                    <a:pt x="92062" y="1153217"/>
                  </a:cubicBezTo>
                  <a:lnTo>
                    <a:pt x="97558" y="1160785"/>
                  </a:lnTo>
                  <a:cubicBezTo>
                    <a:pt x="101387" y="1164976"/>
                    <a:pt x="105116" y="1169284"/>
                    <a:pt x="108944" y="1173476"/>
                  </a:cubicBezTo>
                  <a:lnTo>
                    <a:pt x="134759" y="1196878"/>
                  </a:lnTo>
                  <a:lnTo>
                    <a:pt x="175003" y="1225403"/>
                  </a:lnTo>
                  <a:lnTo>
                    <a:pt x="243712" y="1262195"/>
                  </a:lnTo>
                  <a:lnTo>
                    <a:pt x="256079" y="1265921"/>
                  </a:lnTo>
                  <a:lnTo>
                    <a:pt x="252349" y="1265572"/>
                  </a:lnTo>
                  <a:lnTo>
                    <a:pt x="211026" y="1255559"/>
                  </a:lnTo>
                  <a:lnTo>
                    <a:pt x="159494" y="1237396"/>
                  </a:lnTo>
                  <a:lnTo>
                    <a:pt x="118564" y="1218534"/>
                  </a:lnTo>
                  <a:lnTo>
                    <a:pt x="73510" y="1193734"/>
                  </a:lnTo>
                  <a:lnTo>
                    <a:pt x="25316" y="1162182"/>
                  </a:lnTo>
                  <a:lnTo>
                    <a:pt x="581" y="1143204"/>
                  </a:lnTo>
                  <a:lnTo>
                    <a:pt x="0" y="11427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67644" y="2229622"/>
              <a:ext cx="986113" cy="495120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1939666" y="2308159"/>
              <a:ext cx="216581" cy="268047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879AF8A-78AD-4674-BAF0-DE3231A91FE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03" y="328159"/>
            <a:ext cx="3798000" cy="39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</p:pic>
      <p:sp>
        <p:nvSpPr>
          <p:cNvPr id="10" name="모서리가 둥근 사각형 설명선 9"/>
          <p:cNvSpPr/>
          <p:nvPr/>
        </p:nvSpPr>
        <p:spPr>
          <a:xfrm>
            <a:off x="6924136" y="364060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A252AB-8B80-4E63-83C3-366A12A6E11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17" y="2443013"/>
            <a:ext cx="3798000" cy="39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</p:pic>
      <p:sp>
        <p:nvSpPr>
          <p:cNvPr id="7" name="모서리가 둥근 사각형 설명선 6"/>
          <p:cNvSpPr/>
          <p:nvPr/>
        </p:nvSpPr>
        <p:spPr>
          <a:xfrm>
            <a:off x="2479459" y="2545285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150672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3110090-6233-453C-9B93-5384C07B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13610"/>
              </p:ext>
            </p:extLst>
          </p:nvPr>
        </p:nvGraphicFramePr>
        <p:xfrm>
          <a:off x="1871051" y="1955285"/>
          <a:ext cx="8128000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36051">
                  <a:extLst>
                    <a:ext uri="{9D8B030D-6E8A-4147-A177-3AD203B41FA5}">
                      <a16:colId xmlns:a16="http://schemas.microsoft.com/office/drawing/2014/main" val="1019708565"/>
                    </a:ext>
                  </a:extLst>
                </a:gridCol>
                <a:gridCol w="1552755">
                  <a:extLst>
                    <a:ext uri="{9D8B030D-6E8A-4147-A177-3AD203B41FA5}">
                      <a16:colId xmlns:a16="http://schemas.microsoft.com/office/drawing/2014/main" val="1793976646"/>
                    </a:ext>
                  </a:extLst>
                </a:gridCol>
                <a:gridCol w="2518913">
                  <a:extLst>
                    <a:ext uri="{9D8B030D-6E8A-4147-A177-3AD203B41FA5}">
                      <a16:colId xmlns:a16="http://schemas.microsoft.com/office/drawing/2014/main" val="2230738012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965245074"/>
                    </a:ext>
                  </a:extLst>
                </a:gridCol>
                <a:gridCol w="1967859">
                  <a:extLst>
                    <a:ext uri="{9D8B030D-6E8A-4147-A177-3AD203B41FA5}">
                      <a16:colId xmlns:a16="http://schemas.microsoft.com/office/drawing/2014/main" val="119335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오늘날씨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오늘 중국 미세먼지 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오늘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미세먼지 위험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2019-3-1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흐림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5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2019-3-2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흐림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4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2019-3-3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맑음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31976"/>
                  </a:ext>
                </a:extLst>
              </a:tr>
            </a:tbl>
          </a:graphicData>
        </a:graphic>
      </p:graphicFrame>
      <p:sp>
        <p:nvSpPr>
          <p:cNvPr id="361" name="Oval 363">
            <a:extLst>
              <a:ext uri="{FF2B5EF4-FFF2-40B4-BE49-F238E27FC236}">
                <a16:creationId xmlns:a16="http://schemas.microsoft.com/office/drawing/2014/main" id="{C06DEC39-16CF-479F-AE70-0D6EAC683913}"/>
              </a:ext>
            </a:extLst>
          </p:cNvPr>
          <p:cNvSpPr/>
          <p:nvPr/>
        </p:nvSpPr>
        <p:spPr>
          <a:xfrm>
            <a:off x="5745694" y="4644096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7" name="Oval 363">
            <a:extLst>
              <a:ext uri="{FF2B5EF4-FFF2-40B4-BE49-F238E27FC236}">
                <a16:creationId xmlns:a16="http://schemas.microsoft.com/office/drawing/2014/main" id="{BB9E537A-90FC-4923-8C0A-BA53F87EBC1C}"/>
              </a:ext>
            </a:extLst>
          </p:cNvPr>
          <p:cNvSpPr/>
          <p:nvPr/>
        </p:nvSpPr>
        <p:spPr>
          <a:xfrm>
            <a:off x="5745694" y="4800731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75" name="Rounded Rectangle 14">
            <a:extLst>
              <a:ext uri="{FF2B5EF4-FFF2-40B4-BE49-F238E27FC236}">
                <a16:creationId xmlns:a16="http://schemas.microsoft.com/office/drawing/2014/main" id="{72D69423-35D2-4403-83DD-F518D61D40DB}"/>
              </a:ext>
            </a:extLst>
          </p:cNvPr>
          <p:cNvSpPr/>
          <p:nvPr/>
        </p:nvSpPr>
        <p:spPr>
          <a:xfrm>
            <a:off x="5406047" y="3493708"/>
            <a:ext cx="4806550" cy="4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83" name="Rounded Rectangle 14">
            <a:extLst>
              <a:ext uri="{FF2B5EF4-FFF2-40B4-BE49-F238E27FC236}">
                <a16:creationId xmlns:a16="http://schemas.microsoft.com/office/drawing/2014/main" id="{80BF8D59-3B99-45B5-A920-8DCD28670519}"/>
              </a:ext>
            </a:extLst>
          </p:cNvPr>
          <p:cNvSpPr/>
          <p:nvPr/>
        </p:nvSpPr>
        <p:spPr>
          <a:xfrm rot="5400000">
            <a:off x="9358953" y="2683924"/>
            <a:ext cx="1672709" cy="4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2602FAB-CA6B-4B22-AC95-D1B0DA88B889}"/>
              </a:ext>
            </a:extLst>
          </p:cNvPr>
          <p:cNvSpPr/>
          <p:nvPr/>
        </p:nvSpPr>
        <p:spPr>
          <a:xfrm>
            <a:off x="1859765" y="1901447"/>
            <a:ext cx="8154000" cy="45720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endParaRPr lang="en-US" altLang="ko-KR" sz="1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CF3504DB-6055-4BA4-AA02-63A7ADBA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66746"/>
              </p:ext>
            </p:extLst>
          </p:nvPr>
        </p:nvGraphicFramePr>
        <p:xfrm>
          <a:off x="1638300" y="4991352"/>
          <a:ext cx="8892926" cy="814169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0504">
                  <a:extLst>
                    <a:ext uri="{9D8B030D-6E8A-4147-A177-3AD203B41FA5}">
                      <a16:colId xmlns:a16="http://schemas.microsoft.com/office/drawing/2014/main" val="1782466240"/>
                    </a:ext>
                  </a:extLst>
                </a:gridCol>
              </a:tblGrid>
              <a:tr h="81416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2019-3-9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66" marR="94266" marT="47133" marB="47133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맑음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9140B6-30A9-4680-90DC-E9C1CBB258B5}"/>
              </a:ext>
            </a:extLst>
          </p:cNvPr>
          <p:cNvSpPr txBox="1"/>
          <p:nvPr/>
        </p:nvSpPr>
        <p:spPr>
          <a:xfrm>
            <a:off x="9073240" y="4967689"/>
            <a:ext cx="469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48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A97149-FE0E-4B50-A951-A735340A7E55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정형</a:t>
            </a: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학습예시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171CB6-ABD6-40EF-B76A-2C9E3925F177}"/>
              </a:ext>
            </a:extLst>
          </p:cNvPr>
          <p:cNvSpPr/>
          <p:nvPr/>
        </p:nvSpPr>
        <p:spPr>
          <a:xfrm>
            <a:off x="1859765" y="3622548"/>
            <a:ext cx="8139286" cy="85303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D33EF1B-E66D-4A85-B272-723685BDD846}"/>
              </a:ext>
            </a:extLst>
          </p:cNvPr>
          <p:cNvGrpSpPr/>
          <p:nvPr/>
        </p:nvGrpSpPr>
        <p:grpSpPr>
          <a:xfrm>
            <a:off x="2799479" y="3663620"/>
            <a:ext cx="4706827" cy="347425"/>
            <a:chOff x="2572976" y="3298627"/>
            <a:chExt cx="4706827" cy="3474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0422DC-5AB6-4550-A20B-D4718CF58228}"/>
                </a:ext>
              </a:extLst>
            </p:cNvPr>
            <p:cNvSpPr txBox="1"/>
            <p:nvPr/>
          </p:nvSpPr>
          <p:spPr>
            <a:xfrm>
              <a:off x="3627841" y="3307498"/>
              <a:ext cx="36519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날씨가 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맑을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DD78BD-8F8F-473D-95D0-DA9810A36664}"/>
                </a:ext>
              </a:extLst>
            </p:cNvPr>
            <p:cNvSpPr txBox="1"/>
            <p:nvPr/>
          </p:nvSpPr>
          <p:spPr>
            <a:xfrm>
              <a:off x="2572976" y="3298627"/>
              <a:ext cx="1186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오늘 날씨 </a:t>
              </a:r>
              <a:r>
                <a:rPr lang="en-US" altLang="ko-KR" sz="1600" dirty="0">
                  <a:solidFill>
                    <a:srgbClr val="E7573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0BCDF62-4C14-4545-A8D0-9F745769756C}"/>
              </a:ext>
            </a:extLst>
          </p:cNvPr>
          <p:cNvGrpSpPr/>
          <p:nvPr/>
        </p:nvGrpSpPr>
        <p:grpSpPr>
          <a:xfrm>
            <a:off x="2799478" y="4042740"/>
            <a:ext cx="6044389" cy="347425"/>
            <a:chOff x="2572975" y="3298627"/>
            <a:chExt cx="6044389" cy="3474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BF0942-8311-458D-B669-6CE093F96E03}"/>
                </a:ext>
              </a:extLst>
            </p:cNvPr>
            <p:cNvSpPr txBox="1"/>
            <p:nvPr/>
          </p:nvSpPr>
          <p:spPr>
            <a:xfrm>
              <a:off x="4967006" y="3307498"/>
              <a:ext cx="3650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100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이하인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8EEC3B-752A-4862-87CD-314C67EBB2D4}"/>
                </a:ext>
              </a:extLst>
            </p:cNvPr>
            <p:cNvSpPr txBox="1"/>
            <p:nvPr/>
          </p:nvSpPr>
          <p:spPr>
            <a:xfrm>
              <a:off x="2572975" y="3298627"/>
              <a:ext cx="2479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오늘 중국 미세먼지 수치 </a:t>
              </a:r>
              <a:r>
                <a:rPr lang="en-US" altLang="ko-KR" sz="1600" dirty="0">
                  <a:solidFill>
                    <a:srgbClr val="E7573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00F2FE-DAC2-4C51-B1FF-DF90EF7F0BA8}"/>
              </a:ext>
            </a:extLst>
          </p:cNvPr>
          <p:cNvSpPr/>
          <p:nvPr/>
        </p:nvSpPr>
        <p:spPr>
          <a:xfrm>
            <a:off x="1871051" y="3620556"/>
            <a:ext cx="548420" cy="51935"/>
          </a:xfrm>
          <a:prstGeom prst="rect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687A55-F434-46B2-9F27-08411E5C5C7E}"/>
              </a:ext>
            </a:extLst>
          </p:cNvPr>
          <p:cNvSpPr/>
          <p:nvPr/>
        </p:nvSpPr>
        <p:spPr>
          <a:xfrm>
            <a:off x="5766328" y="6003004"/>
            <a:ext cx="476489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2032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행렬에 맞춰 규칙적으로 구성됨</a:t>
            </a:r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2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F68AE8-4663-4FB0-8FD8-E4E0EBA3FD68}"/>
              </a:ext>
            </a:extLst>
          </p:cNvPr>
          <p:cNvGrpSpPr/>
          <p:nvPr/>
        </p:nvGrpSpPr>
        <p:grpSpPr>
          <a:xfrm>
            <a:off x="1057133" y="1761437"/>
            <a:ext cx="9915548" cy="3073069"/>
            <a:chOff x="1057133" y="1761437"/>
            <a:chExt cx="9915548" cy="307306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4BA0798-71A6-433E-9550-3824F8E992A6}"/>
                </a:ext>
              </a:extLst>
            </p:cNvPr>
            <p:cNvSpPr/>
            <p:nvPr/>
          </p:nvSpPr>
          <p:spPr>
            <a:xfrm>
              <a:off x="1057133" y="1761437"/>
              <a:ext cx="9915548" cy="307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1270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5BBC41D-E289-4B2B-BB6A-F6D417E78846}"/>
                </a:ext>
              </a:extLst>
            </p:cNvPr>
            <p:cNvGrpSpPr/>
            <p:nvPr/>
          </p:nvGrpSpPr>
          <p:grpSpPr>
            <a:xfrm>
              <a:off x="1477780" y="2055480"/>
              <a:ext cx="9074253" cy="2466101"/>
              <a:chOff x="1430497" y="1878070"/>
              <a:chExt cx="9074253" cy="2466101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E734BBB-32BF-4973-ADCB-DFC066939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1"/>
              <a:stretch/>
            </p:blipFill>
            <p:spPr>
              <a:xfrm>
                <a:off x="1468073" y="3560375"/>
                <a:ext cx="2863703" cy="75247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8F8B54A-AE78-4C37-A9F0-7CD66EA8A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0497" y="2738136"/>
                <a:ext cx="8839200" cy="74295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6935E38-74F4-43B3-AF7A-5579D934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0497" y="1897547"/>
                <a:ext cx="6210300" cy="74295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C47B357-E3C9-4642-8FBC-B27E1790C392}"/>
                  </a:ext>
                </a:extLst>
              </p:cNvPr>
              <p:cNvSpPr/>
              <p:nvPr/>
            </p:nvSpPr>
            <p:spPr>
              <a:xfrm>
                <a:off x="7177650" y="1878070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98F90A9-FAEB-40BC-8D01-35CEF39AD457}"/>
                  </a:ext>
                </a:extLst>
              </p:cNvPr>
              <p:cNvSpPr/>
              <p:nvPr/>
            </p:nvSpPr>
            <p:spPr>
              <a:xfrm>
                <a:off x="3885407" y="3531649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6A17262-86FE-4BE6-9EAD-E39FF62D8B38}"/>
                  </a:ext>
                </a:extLst>
              </p:cNvPr>
              <p:cNvSpPr/>
              <p:nvPr/>
            </p:nvSpPr>
            <p:spPr>
              <a:xfrm>
                <a:off x="9813491" y="2716812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4" name="Rounded Rectangle 14">
                <a:extLst>
                  <a:ext uri="{FF2B5EF4-FFF2-40B4-BE49-F238E27FC236}">
                    <a16:creationId xmlns:a16="http://schemas.microsoft.com/office/drawing/2014/main" id="{3735A5FF-3289-4D70-AF56-5E04B5F0B79D}"/>
                  </a:ext>
                </a:extLst>
              </p:cNvPr>
              <p:cNvSpPr/>
              <p:nvPr/>
            </p:nvSpPr>
            <p:spPr>
              <a:xfrm rot="5400000">
                <a:off x="7431955" y="2271466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6" name="Rounded Rectangle 14">
                <a:extLst>
                  <a:ext uri="{FF2B5EF4-FFF2-40B4-BE49-F238E27FC236}">
                    <a16:creationId xmlns:a16="http://schemas.microsoft.com/office/drawing/2014/main" id="{B6D467D3-6C9D-4726-BDA5-3B486B6ABA8B}"/>
                  </a:ext>
                </a:extLst>
              </p:cNvPr>
              <p:cNvSpPr/>
              <p:nvPr/>
            </p:nvSpPr>
            <p:spPr>
              <a:xfrm rot="5400000">
                <a:off x="10059404" y="3051940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7" name="Rounded Rectangle 14">
                <a:extLst>
                  <a:ext uri="{FF2B5EF4-FFF2-40B4-BE49-F238E27FC236}">
                    <a16:creationId xmlns:a16="http://schemas.microsoft.com/office/drawing/2014/main" id="{E49A8DA8-3DDB-414D-9AA5-E6E1522D420A}"/>
                  </a:ext>
                </a:extLst>
              </p:cNvPr>
              <p:cNvSpPr/>
              <p:nvPr/>
            </p:nvSpPr>
            <p:spPr>
              <a:xfrm rot="5400000">
                <a:off x="4103599" y="3898826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1FBDF4C-F203-4F1E-B3CD-0749DD25AB45}"/>
              </a:ext>
            </a:extLst>
          </p:cNvPr>
          <p:cNvSpPr/>
          <p:nvPr/>
        </p:nvSpPr>
        <p:spPr>
          <a:xfrm>
            <a:off x="6238588" y="5125093"/>
            <a:ext cx="4734093" cy="1292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1FC476-F4F9-4A5D-8080-27516E00DAB6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PD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예시</a:t>
            </a:r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6B0368-6F4B-4D01-8A4E-A9AE77ABB08F}"/>
              </a:ext>
            </a:extLst>
          </p:cNvPr>
          <p:cNvSpPr/>
          <p:nvPr/>
        </p:nvSpPr>
        <p:spPr>
          <a:xfrm>
            <a:off x="1060182" y="5125093"/>
            <a:ext cx="4734093" cy="1292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F91EA0-CA67-4CD8-9B44-A528B53C4870}"/>
              </a:ext>
            </a:extLst>
          </p:cNvPr>
          <p:cNvSpPr txBox="1"/>
          <p:nvPr/>
        </p:nvSpPr>
        <p:spPr>
          <a:xfrm>
            <a:off x="1564780" y="5771891"/>
            <a:ext cx="3802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400" kern="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PD</a:t>
            </a:r>
            <a:r>
              <a:rPr lang="ko-KR" altLang="en-US" sz="1400" kern="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발생시에 만들어 지기 때문에 균일하지 못하다</a:t>
            </a:r>
            <a:r>
              <a:rPr lang="en-US" sz="1400" kern="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3C597C-9BEB-4BE5-8F9D-7E0DB991A70C}"/>
              </a:ext>
            </a:extLst>
          </p:cNvPr>
          <p:cNvSpPr txBox="1"/>
          <p:nvPr/>
        </p:nvSpPr>
        <p:spPr>
          <a:xfrm>
            <a:off x="1564780" y="5394288"/>
            <a:ext cx="39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/>
            <a:r>
              <a:rPr lang="ko-KR" altLang="en-US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모양이 </a:t>
            </a:r>
            <a:r>
              <a:rPr lang="ko-KR" altLang="en-US" sz="2000" b="1" dirty="0" err="1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제각각이다</a:t>
            </a:r>
            <a:endParaRPr lang="en-US" sz="20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8ED3AA-B4E2-4170-94F6-4880FDDEFFB2}"/>
              </a:ext>
            </a:extLst>
          </p:cNvPr>
          <p:cNvSpPr txBox="1"/>
          <p:nvPr/>
        </p:nvSpPr>
        <p:spPr>
          <a:xfrm>
            <a:off x="6532843" y="5567181"/>
            <a:ext cx="4019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정형데이터 학습에 적합하지 않다</a:t>
            </a:r>
            <a:r>
              <a:rPr lang="en-US" altLang="ko-KR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!</a:t>
            </a:r>
            <a:endParaRPr lang="en-US" sz="20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6FF3C3-B64F-4714-B7E8-723B030ECED8}"/>
              </a:ext>
            </a:extLst>
          </p:cNvPr>
          <p:cNvSpPr/>
          <p:nvPr/>
        </p:nvSpPr>
        <p:spPr>
          <a:xfrm>
            <a:off x="6241855" y="5130621"/>
            <a:ext cx="548420" cy="51935"/>
          </a:xfrm>
          <a:prstGeom prst="rect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Isosceles Triangle 437">
            <a:extLst>
              <a:ext uri="{FF2B5EF4-FFF2-40B4-BE49-F238E27FC236}">
                <a16:creationId xmlns:a16="http://schemas.microsoft.com/office/drawing/2014/main" id="{A37531F2-B8A9-4112-804F-FA836FFF0E94}"/>
              </a:ext>
            </a:extLst>
          </p:cNvPr>
          <p:cNvSpPr/>
          <p:nvPr/>
        </p:nvSpPr>
        <p:spPr>
          <a:xfrm rot="16200000">
            <a:off x="634272" y="1370181"/>
            <a:ext cx="219549" cy="32942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29AA92-B6CC-40F6-A883-E49635F6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91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0ECC54-832D-48B5-8DF5-8A914D35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B8854-2117-4AD5-8339-842497922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9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A226A0B-31C1-4CF6-9A15-7103E838E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1"/>
          <a:stretch/>
        </p:blipFill>
        <p:spPr>
          <a:xfrm>
            <a:off x="9669921" y="2066489"/>
            <a:ext cx="1591237" cy="41811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D223935-C9BF-4793-B869-4A78B845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934" y="2064801"/>
            <a:ext cx="5014692" cy="42149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7EDD25D-D2A8-47D7-9AA3-A2B323A5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73" y="2059144"/>
            <a:ext cx="3617835" cy="432808"/>
          </a:xfrm>
          <a:prstGeom prst="rect">
            <a:avLst/>
          </a:prstGeom>
        </p:spPr>
      </p:pic>
      <p:sp>
        <p:nvSpPr>
          <p:cNvPr id="3" name="사다리꼴 2">
            <a:extLst>
              <a:ext uri="{FF2B5EF4-FFF2-40B4-BE49-F238E27FC236}">
                <a16:creationId xmlns:a16="http://schemas.microsoft.com/office/drawing/2014/main" id="{4484CAE0-BFA2-482F-A151-16D12DF6AA76}"/>
              </a:ext>
            </a:extLst>
          </p:cNvPr>
          <p:cNvSpPr/>
          <p:nvPr/>
        </p:nvSpPr>
        <p:spPr>
          <a:xfrm>
            <a:off x="1248091" y="2558642"/>
            <a:ext cx="2354988" cy="574040"/>
          </a:xfrm>
          <a:prstGeom prst="trapezoid">
            <a:avLst>
              <a:gd name="adj" fmla="val 1287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072CBC42-58BB-4032-A734-B1E5873E3EAA}"/>
              </a:ext>
            </a:extLst>
          </p:cNvPr>
          <p:cNvSpPr/>
          <p:nvPr/>
        </p:nvSpPr>
        <p:spPr>
          <a:xfrm>
            <a:off x="5134040" y="2558642"/>
            <a:ext cx="2354988" cy="574040"/>
          </a:xfrm>
          <a:prstGeom prst="trapezoid">
            <a:avLst>
              <a:gd name="adj" fmla="val 1287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E90AC1B5-BA41-4058-8F97-600562E278D3}"/>
              </a:ext>
            </a:extLst>
          </p:cNvPr>
          <p:cNvSpPr/>
          <p:nvPr/>
        </p:nvSpPr>
        <p:spPr>
          <a:xfrm>
            <a:off x="9019989" y="2558642"/>
            <a:ext cx="2354988" cy="574040"/>
          </a:xfrm>
          <a:prstGeom prst="trapezoid">
            <a:avLst>
              <a:gd name="adj" fmla="val 1477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65C30C-5DEA-4FB2-9587-4CB659AFBE64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시각화이미지로</a:t>
            </a:r>
            <a:r>
              <a:rPr lang="ko-KR" altLang="en-US" sz="13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변환하면 어떨까</a:t>
            </a:r>
            <a:r>
              <a:rPr lang="en-US" altLang="ko-KR" sz="13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1A2166-269B-426D-A5A2-D358CCC59051}"/>
              </a:ext>
            </a:extLst>
          </p:cNvPr>
          <p:cNvSpPr/>
          <p:nvPr/>
        </p:nvSpPr>
        <p:spPr>
          <a:xfrm>
            <a:off x="3576861" y="5076316"/>
            <a:ext cx="5443128" cy="1569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270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3C597C-9BEB-4BE5-8F9D-7E0DB991A70C}"/>
              </a:ext>
            </a:extLst>
          </p:cNvPr>
          <p:cNvSpPr txBox="1"/>
          <p:nvPr/>
        </p:nvSpPr>
        <p:spPr>
          <a:xfrm>
            <a:off x="4162803" y="5299670"/>
            <a:ext cx="414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이미지를 활용한 학습이 가능하다</a:t>
            </a:r>
            <a:r>
              <a:rPr lang="en-US" altLang="ko-KR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!</a:t>
            </a:r>
            <a:endParaRPr lang="en-US" sz="20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20602B-8A07-40E5-8908-6E5F26F2C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4881" y="5887155"/>
            <a:ext cx="3554276" cy="5060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130C6D-7FB4-4075-894E-ED4639C1B6F1}"/>
              </a:ext>
            </a:extLst>
          </p:cNvPr>
          <p:cNvSpPr/>
          <p:nvPr/>
        </p:nvSpPr>
        <p:spPr>
          <a:xfrm>
            <a:off x="3565899" y="5076316"/>
            <a:ext cx="548420" cy="51935"/>
          </a:xfrm>
          <a:prstGeom prst="rect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8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CD940C-D5A5-4B2F-B8A9-A1B4150C43E3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11BB77-D3A8-4529-A009-CFAA82097CEF}"/>
              </a:ext>
            </a:extLst>
          </p:cNvPr>
          <p:cNvSpPr/>
          <p:nvPr/>
        </p:nvSpPr>
        <p:spPr>
          <a:xfrm>
            <a:off x="358096" y="1940967"/>
            <a:ext cx="2704635" cy="2973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542380" y="2186749"/>
            <a:ext cx="241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이미지인식에 유용한 </a:t>
            </a:r>
            <a:endParaRPr lang="en-US" altLang="ko-KR" sz="16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딥러닝 알고리즘</a:t>
            </a:r>
            <a:endParaRPr lang="en-US" sz="16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FBEC05-2705-45FD-B1ED-F8D04EDAA96F}"/>
              </a:ext>
            </a:extLst>
          </p:cNvPr>
          <p:cNvSpPr txBox="1"/>
          <p:nvPr/>
        </p:nvSpPr>
        <p:spPr>
          <a:xfrm>
            <a:off x="575401" y="2759014"/>
            <a:ext cx="1516762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합성곱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연산을 통해 </a:t>
            </a:r>
            <a:endParaRPr lang="en-US" altLang="ko-KR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이미지의 특징을 추출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CC7AD3-D110-4352-86F7-A4CAA40105F7}"/>
              </a:ext>
            </a:extLst>
          </p:cNvPr>
          <p:cNvSpPr txBox="1"/>
          <p:nvPr/>
        </p:nvSpPr>
        <p:spPr>
          <a:xfrm>
            <a:off x="540460" y="3396906"/>
            <a:ext cx="2252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차원을 축소시키며 연산을 줄인다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743411-2D95-4592-B0DA-0817E6F66360}"/>
              </a:ext>
            </a:extLst>
          </p:cNvPr>
          <p:cNvSpPr txBox="1"/>
          <p:nvPr/>
        </p:nvSpPr>
        <p:spPr>
          <a:xfrm>
            <a:off x="540460" y="3632666"/>
            <a:ext cx="1656223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축소</a:t>
            </a:r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회전</a:t>
            </a:r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크롭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등 </a:t>
            </a:r>
            <a:endParaRPr lang="en-US" altLang="ko-KR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다양한 변화에도 안정적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9AEC6D-0F89-457E-8B38-8953CFFFD51B}"/>
              </a:ext>
            </a:extLst>
          </p:cNvPr>
          <p:cNvSpPr txBox="1"/>
          <p:nvPr/>
        </p:nvSpPr>
        <p:spPr>
          <a:xfrm>
            <a:off x="540460" y="4176666"/>
            <a:ext cx="2252540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학습해야할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가중치가 </a:t>
            </a:r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줄어들므로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빠른 학습가능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74E0AC-9879-4563-8252-1F5FA4F7E7AD}"/>
              </a:ext>
            </a:extLst>
          </p:cNvPr>
          <p:cNvGrpSpPr/>
          <p:nvPr/>
        </p:nvGrpSpPr>
        <p:grpSpPr>
          <a:xfrm>
            <a:off x="3891022" y="376083"/>
            <a:ext cx="7356305" cy="2971732"/>
            <a:chOff x="3669959" y="194702"/>
            <a:chExt cx="7356305" cy="297173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6938486-6A71-42D8-898A-D6D119816E9A}"/>
                </a:ext>
              </a:extLst>
            </p:cNvPr>
            <p:cNvGrpSpPr/>
            <p:nvPr/>
          </p:nvGrpSpPr>
          <p:grpSpPr>
            <a:xfrm>
              <a:off x="5287540" y="781474"/>
              <a:ext cx="2275236" cy="583596"/>
              <a:chOff x="7625410" y="1947770"/>
              <a:chExt cx="2275236" cy="583596"/>
            </a:xfrm>
          </p:grpSpPr>
          <p:sp>
            <p:nvSpPr>
              <p:cNvPr id="67" name="Rounded Rectangle 433">
                <a:extLst>
                  <a:ext uri="{FF2B5EF4-FFF2-40B4-BE49-F238E27FC236}">
                    <a16:creationId xmlns:a16="http://schemas.microsoft.com/office/drawing/2014/main" id="{651E8A65-A4BA-4021-A140-00EAB82743A7}"/>
                  </a:ext>
                </a:extLst>
              </p:cNvPr>
              <p:cNvSpPr/>
              <p:nvPr/>
            </p:nvSpPr>
            <p:spPr>
              <a:xfrm>
                <a:off x="7625410" y="1947770"/>
                <a:ext cx="2275236" cy="5835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8" name="Rounded Rectangle 434">
                <a:extLst>
                  <a:ext uri="{FF2B5EF4-FFF2-40B4-BE49-F238E27FC236}">
                    <a16:creationId xmlns:a16="http://schemas.microsoft.com/office/drawing/2014/main" id="{B34A42E9-CE58-48AC-9C92-5C967EC81D00}"/>
                  </a:ext>
                </a:extLst>
              </p:cNvPr>
              <p:cNvSpPr/>
              <p:nvPr/>
            </p:nvSpPr>
            <p:spPr>
              <a:xfrm>
                <a:off x="7671414" y="1978818"/>
                <a:ext cx="2183228" cy="5215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9" name="Rounded Rectangle 435">
                <a:extLst>
                  <a:ext uri="{FF2B5EF4-FFF2-40B4-BE49-F238E27FC236}">
                    <a16:creationId xmlns:a16="http://schemas.microsoft.com/office/drawing/2014/main" id="{71391CFF-6D48-4AAF-A707-97926FAA6C22}"/>
                  </a:ext>
                </a:extLst>
              </p:cNvPr>
              <p:cNvSpPr/>
              <p:nvPr/>
            </p:nvSpPr>
            <p:spPr>
              <a:xfrm>
                <a:off x="7705224" y="2016619"/>
                <a:ext cx="2115609" cy="4458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436">
                <a:extLst>
                  <a:ext uri="{FF2B5EF4-FFF2-40B4-BE49-F238E27FC236}">
                    <a16:creationId xmlns:a16="http://schemas.microsoft.com/office/drawing/2014/main" id="{5AB62103-A409-4F90-933F-D50A75E1B0B6}"/>
                  </a:ext>
                </a:extLst>
              </p:cNvPr>
              <p:cNvSpPr/>
              <p:nvPr/>
            </p:nvSpPr>
            <p:spPr>
              <a:xfrm>
                <a:off x="7742258" y="2045185"/>
                <a:ext cx="2041540" cy="38876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r>
                  <a:rPr lang="ko-KR" altLang="en-US" sz="1400" b="1" dirty="0"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기본구조</a:t>
                </a:r>
                <a:endParaRPr 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1" name="Isosceles Triangle 438">
                <a:extLst>
                  <a:ext uri="{FF2B5EF4-FFF2-40B4-BE49-F238E27FC236}">
                    <a16:creationId xmlns:a16="http://schemas.microsoft.com/office/drawing/2014/main" id="{83BE0A29-28B9-46C3-8B67-F3B61A0BF21F}"/>
                  </a:ext>
                </a:extLst>
              </p:cNvPr>
              <p:cNvSpPr/>
              <p:nvPr/>
            </p:nvSpPr>
            <p:spPr>
              <a:xfrm rot="18000000">
                <a:off x="8568888" y="2279887"/>
                <a:ext cx="219549" cy="18926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C0CAB04-7C98-4207-BB8D-18EF91FB6F5D}"/>
                </a:ext>
              </a:extLst>
            </p:cNvPr>
            <p:cNvSpPr/>
            <p:nvPr/>
          </p:nvSpPr>
          <p:spPr>
            <a:xfrm>
              <a:off x="3669959" y="493710"/>
              <a:ext cx="7336861" cy="26727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054" name="Picture 6" descr="convolutional neural networkì ëí ì´ë¯¸ì§ ê²ìê²°ê³¼">
              <a:extLst>
                <a:ext uri="{FF2B5EF4-FFF2-40B4-BE49-F238E27FC236}">
                  <a16:creationId xmlns:a16="http://schemas.microsoft.com/office/drawing/2014/main" id="{15177AE3-30F8-4FE5-AE01-F51C26ABF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849" y="1045665"/>
              <a:ext cx="6127080" cy="193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F71DB95-17D9-467F-B906-F16DFE4D7D8A}"/>
                </a:ext>
              </a:extLst>
            </p:cNvPr>
            <p:cNvSpPr/>
            <p:nvPr/>
          </p:nvSpPr>
          <p:spPr>
            <a:xfrm>
              <a:off x="3689403" y="194702"/>
              <a:ext cx="7336861" cy="597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Architecture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94AD1-D026-4E53-9A34-363C8998C6C3}"/>
              </a:ext>
            </a:extLst>
          </p:cNvPr>
          <p:cNvSpPr/>
          <p:nvPr/>
        </p:nvSpPr>
        <p:spPr>
          <a:xfrm>
            <a:off x="3921527" y="3841174"/>
            <a:ext cx="7325800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6538CD-7B6B-48BC-95B8-8062BF3363CF}"/>
              </a:ext>
            </a:extLst>
          </p:cNvPr>
          <p:cNvSpPr/>
          <p:nvPr/>
        </p:nvSpPr>
        <p:spPr>
          <a:xfrm>
            <a:off x="3929570" y="3449466"/>
            <a:ext cx="7325800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is “Filter”</a:t>
            </a:r>
          </a:p>
        </p:txBody>
      </p:sp>
      <p:pic>
        <p:nvPicPr>
          <p:cNvPr id="2056" name="Picture 8" descr="https://cdn-images-1.medium.com/max/800/0*1PSMTM8Brk0hsJuF.">
            <a:extLst>
              <a:ext uri="{FF2B5EF4-FFF2-40B4-BE49-F238E27FC236}">
                <a16:creationId xmlns:a16="http://schemas.microsoft.com/office/drawing/2014/main" id="{FE326CBA-D190-4842-994F-383909BE7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8" y="4323737"/>
            <a:ext cx="2230830" cy="21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phy.gif">
            <a:extLst>
              <a:ext uri="{FF2B5EF4-FFF2-40B4-BE49-F238E27FC236}">
                <a16:creationId xmlns:a16="http://schemas.microsoft.com/office/drawing/2014/main" id="{5DDA5F70-8BFB-4DB5-9540-47F5A7E7EA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0" y="4244500"/>
            <a:ext cx="3994292" cy="22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4C558-B9BD-43F6-B4C0-D6806ADC1B77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555B59-5A00-42FA-B7C2-C4300F48014E}"/>
              </a:ext>
            </a:extLst>
          </p:cNvPr>
          <p:cNvSpPr/>
          <p:nvPr/>
        </p:nvSpPr>
        <p:spPr>
          <a:xfrm>
            <a:off x="358096" y="1940967"/>
            <a:ext cx="2704635" cy="2973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560442" y="2733350"/>
            <a:ext cx="158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ILSVRC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2015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등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556645" y="2263938"/>
            <a:ext cx="2576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단점을 개선한 </a:t>
            </a:r>
            <a:r>
              <a:rPr lang="en-US" altLang="ko-KR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CNN </a:t>
            </a:r>
            <a:r>
              <a:rPr lang="ko-KR" altLang="en-US" sz="16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</a:t>
            </a:r>
            <a:endParaRPr lang="en-US" sz="16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560442" y="3069430"/>
            <a:ext cx="185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Gradient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vanishing 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해결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02479-CF34-431F-AA3C-8CC66AC51E4E}"/>
              </a:ext>
            </a:extLst>
          </p:cNvPr>
          <p:cNvSpPr txBox="1"/>
          <p:nvPr/>
        </p:nvSpPr>
        <p:spPr>
          <a:xfrm>
            <a:off x="560442" y="3407984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 err="1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잔차를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학습하는 방식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9F385-33DC-4133-B2B7-7066056E2792}"/>
              </a:ext>
            </a:extLst>
          </p:cNvPr>
          <p:cNvSpPr txBox="1"/>
          <p:nvPr/>
        </p:nvSpPr>
        <p:spPr>
          <a:xfrm>
            <a:off x="560442" y="3750669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복잡하지 않은 구현방식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8102B-9CC0-48AC-83B6-79D128FB262D}"/>
              </a:ext>
            </a:extLst>
          </p:cNvPr>
          <p:cNvSpPr txBox="1"/>
          <p:nvPr/>
        </p:nvSpPr>
        <p:spPr>
          <a:xfrm>
            <a:off x="560442" y="4101712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altLang="ko-KR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Bottleneck </a:t>
            </a:r>
            <a:r>
              <a:rPr lang="ko-KR" altLang="en-US" sz="1200" dirty="0">
                <a:solidFill>
                  <a:srgbClr val="8E8E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방식</a:t>
            </a:r>
            <a:endParaRPr lang="en-US" sz="1200" dirty="0">
              <a:solidFill>
                <a:srgbClr val="8E8E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AD4C6-076A-4412-B238-E26BEE52BBC6}"/>
              </a:ext>
            </a:extLst>
          </p:cNvPr>
          <p:cNvSpPr/>
          <p:nvPr/>
        </p:nvSpPr>
        <p:spPr>
          <a:xfrm>
            <a:off x="3681360" y="576886"/>
            <a:ext cx="5119115" cy="2672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34599C-011B-4743-8C10-0194F40AE9AA}"/>
              </a:ext>
            </a:extLst>
          </p:cNvPr>
          <p:cNvSpPr/>
          <p:nvPr/>
        </p:nvSpPr>
        <p:spPr>
          <a:xfrm>
            <a:off x="3689403" y="194702"/>
            <a:ext cx="5119115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vs RESNET</a:t>
            </a:r>
          </a:p>
        </p:txBody>
      </p:sp>
      <p:pic>
        <p:nvPicPr>
          <p:cNvPr id="3076" name="Picture 4" descr="https://3.bp.blogspot.com/-sSYC7XJ5O0Q/V9t_aUMqzLI/AAAAAAAAB6c/mO4V63zpVHggJpKKQl5HbJHTJNiaZhBpgCEw/s1600/%25E1%2584%2591%25E1%2585%25A1%25E1%2584%258B%25E1%2585%25B5%25E1%2586%25AF%2B2016.%2B9.%2B16.%2B%25E1%2584%258B%25E1%2585%25A9%25E1%2584%258C%25E1%2585%25A5%25E1%2586%25AB%2B9%2B09%2B19.jpeg">
            <a:extLst>
              <a:ext uri="{FF2B5EF4-FFF2-40B4-BE49-F238E27FC236}">
                <a16:creationId xmlns:a16="http://schemas.microsoft.com/office/drawing/2014/main" id="{A8951F63-2284-48B3-BC42-87CA7C36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4" y="1134910"/>
            <a:ext cx="1985698" cy="18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2.bp.blogspot.com/-wYlWsLwgR7o/V9t_aas4lII/AAAAAAAAB6c/2B-vn0_Iq64xtiofEe4O0tsDfOai-S8TgCEw/s1600/%25E1%2584%2591%25E1%2585%25A1%25E1%2584%258B%25E1%2585%25B5%25E1%2586%25AF%2B2016.%2B9.%2B16.%2B%25E1%2584%258B%25E1%2585%25A9%25E1%2584%258C%25E1%2585%25A5%25E1%2586%25AB%2B9%2B09%2B50.jpeg">
            <a:extLst>
              <a:ext uri="{FF2B5EF4-FFF2-40B4-BE49-F238E27FC236}">
                <a16:creationId xmlns:a16="http://schemas.microsoft.com/office/drawing/2014/main" id="{1891B6A5-ED2A-4CC1-9E0B-836449F5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0" y="1134910"/>
            <a:ext cx="2474206" cy="16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E63FC4-157B-45C9-9BAC-111B714BC2F9}"/>
              </a:ext>
            </a:extLst>
          </p:cNvPr>
          <p:cNvGrpSpPr/>
          <p:nvPr/>
        </p:nvGrpSpPr>
        <p:grpSpPr>
          <a:xfrm>
            <a:off x="3689403" y="3436559"/>
            <a:ext cx="5127158" cy="3202197"/>
            <a:chOff x="556645" y="2438687"/>
            <a:chExt cx="5127158" cy="320219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8C38B9F-DC83-4A75-93C8-045788F85216}"/>
                </a:ext>
              </a:extLst>
            </p:cNvPr>
            <p:cNvSpPr/>
            <p:nvPr/>
          </p:nvSpPr>
          <p:spPr>
            <a:xfrm>
              <a:off x="556645" y="2830395"/>
              <a:ext cx="5119115" cy="2810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074" name="Picture 2" descr="https://1.bp.blogspot.com/-J5pbMKnnmZ0/V9t_aeGiEnI/AAAAAAAAB6c/f8-B42TxWAwasaXYpzKyOzUT2DqgpfZ9QCEw/s1600/%25E1%2584%2591%25E1%2585%25A1%25E1%2584%258B%25E1%2585%25B5%25E1%2586%25AF%2B2016.%2B9.%2B16.%2B%25E1%2584%258B%25E1%2585%25A9%25E1%2584%258C%25E1%2585%25A5%25E1%2586%25AB%2B9%2B10%2B32.jpeg">
              <a:extLst>
                <a:ext uri="{FF2B5EF4-FFF2-40B4-BE49-F238E27FC236}">
                  <a16:creationId xmlns:a16="http://schemas.microsoft.com/office/drawing/2014/main" id="{A84BC7AB-4387-4B40-972D-D420EDCB5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599" y="3311174"/>
              <a:ext cx="4149245" cy="213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FF6FF34-C8B7-4E2E-8B2F-D5F0A6940197}"/>
                </a:ext>
              </a:extLst>
            </p:cNvPr>
            <p:cNvSpPr/>
            <p:nvPr/>
          </p:nvSpPr>
          <p:spPr>
            <a:xfrm>
              <a:off x="564688" y="2438687"/>
              <a:ext cx="5119115" cy="597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is “bottleneck”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3F377C-5E7E-4B66-83B8-4BFE611CEED9}"/>
              </a:ext>
            </a:extLst>
          </p:cNvPr>
          <p:cNvSpPr/>
          <p:nvPr/>
        </p:nvSpPr>
        <p:spPr>
          <a:xfrm>
            <a:off x="9040809" y="576885"/>
            <a:ext cx="2820414" cy="6035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80" name="Picture 8" descr="RESNETì ëí ì´ë¯¸ì§ ê²ìê²°ê³¼">
            <a:extLst>
              <a:ext uri="{FF2B5EF4-FFF2-40B4-BE49-F238E27FC236}">
                <a16:creationId xmlns:a16="http://schemas.microsoft.com/office/drawing/2014/main" id="{A640373E-B239-4067-BE9F-0121C0F3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42"/>
          <a:stretch/>
        </p:blipFill>
        <p:spPr bwMode="auto">
          <a:xfrm rot="5400000">
            <a:off x="7721465" y="3268008"/>
            <a:ext cx="5621868" cy="82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F2846B8-C3A2-4BC8-9592-63A3275F2FBC}"/>
              </a:ext>
            </a:extLst>
          </p:cNvPr>
          <p:cNvSpPr/>
          <p:nvPr/>
        </p:nvSpPr>
        <p:spPr>
          <a:xfrm>
            <a:off x="9048852" y="194702"/>
            <a:ext cx="2820414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 layers</a:t>
            </a:r>
          </a:p>
        </p:txBody>
      </p:sp>
    </p:spTree>
    <p:extLst>
      <p:ext uri="{BB962C8B-B14F-4D97-AF65-F5344CB8AC3E}">
        <p14:creationId xmlns:p14="http://schemas.microsoft.com/office/powerpoint/2010/main" val="152950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데이터플로우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4" name="Group 86">
            <a:extLst>
              <a:ext uri="{FF2B5EF4-FFF2-40B4-BE49-F238E27FC236}">
                <a16:creationId xmlns:a16="http://schemas.microsoft.com/office/drawing/2014/main" id="{2085806C-A36C-4EA6-B1EE-F0A353D517CE}"/>
              </a:ext>
            </a:extLst>
          </p:cNvPr>
          <p:cNvGrpSpPr/>
          <p:nvPr/>
        </p:nvGrpSpPr>
        <p:grpSpPr>
          <a:xfrm>
            <a:off x="1901509" y="3626284"/>
            <a:ext cx="671690" cy="671690"/>
            <a:chOff x="10529745" y="5449581"/>
            <a:chExt cx="1049639" cy="1049639"/>
          </a:xfrm>
        </p:grpSpPr>
        <p:grpSp>
          <p:nvGrpSpPr>
            <p:cNvPr id="85" name="Group 470">
              <a:extLst>
                <a:ext uri="{FF2B5EF4-FFF2-40B4-BE49-F238E27FC236}">
                  <a16:creationId xmlns:a16="http://schemas.microsoft.com/office/drawing/2014/main" id="{83FA3AF4-7B6A-406F-96B5-CF771F8C092A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88" name="Oval 472">
                <a:extLst>
                  <a:ext uri="{FF2B5EF4-FFF2-40B4-BE49-F238E27FC236}">
                    <a16:creationId xmlns:a16="http://schemas.microsoft.com/office/drawing/2014/main" id="{D1E70BFC-47A2-4EFA-AA69-E3D66516C190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473">
                <a:extLst>
                  <a:ext uri="{FF2B5EF4-FFF2-40B4-BE49-F238E27FC236}">
                    <a16:creationId xmlns:a16="http://schemas.microsoft.com/office/drawing/2014/main" id="{88C8FF90-F20E-4F04-A68D-37BE7F639B71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474">
                <a:extLst>
                  <a:ext uri="{FF2B5EF4-FFF2-40B4-BE49-F238E27FC236}">
                    <a16:creationId xmlns:a16="http://schemas.microsoft.com/office/drawing/2014/main" id="{4BFE61ED-839C-48C6-9181-5CDB7ABB3A13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6" name="Oval 471">
              <a:extLst>
                <a:ext uri="{FF2B5EF4-FFF2-40B4-BE49-F238E27FC236}">
                  <a16:creationId xmlns:a16="http://schemas.microsoft.com/office/drawing/2014/main" id="{3B811ACF-9E91-4B2E-A727-64E8AA7D363D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E5BE5AAC-A49C-4110-9CCB-0093FC400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4556D0-FE22-4BE9-A022-588BE2165E47}"/>
              </a:ext>
            </a:extLst>
          </p:cNvPr>
          <p:cNvSpPr/>
          <p:nvPr/>
        </p:nvSpPr>
        <p:spPr>
          <a:xfrm>
            <a:off x="350053" y="3045929"/>
            <a:ext cx="2704635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EBAC26A-0A9A-493B-B042-B5B4C1F64CCF}"/>
              </a:ext>
            </a:extLst>
          </p:cNvPr>
          <p:cNvGrpSpPr/>
          <p:nvPr/>
        </p:nvGrpSpPr>
        <p:grpSpPr>
          <a:xfrm>
            <a:off x="909752" y="5028462"/>
            <a:ext cx="1544714" cy="402752"/>
            <a:chOff x="4026305" y="3601579"/>
            <a:chExt cx="1544714" cy="402752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119162D1-545E-42F4-8E2C-DEBFF060BF6E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36" name="모서리가 둥근 직사각형 58">
                <a:extLst>
                  <a:ext uri="{FF2B5EF4-FFF2-40B4-BE49-F238E27FC236}">
                    <a16:creationId xmlns:a16="http://schemas.microsoft.com/office/drawing/2014/main" id="{BD708A45-A911-418F-BEBA-9C1C804F9AAA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7" name="사다리꼴 136">
                <a:extLst>
                  <a:ext uri="{FF2B5EF4-FFF2-40B4-BE49-F238E27FC236}">
                    <a16:creationId xmlns:a16="http://schemas.microsoft.com/office/drawing/2014/main" id="{638EB776-FD05-49E0-8B2E-882F0D94CA5D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114300" dir="5400000" sx="118000" sy="11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0FDD534-AE16-4FE3-A360-64C823F30F62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en-US" altLang="ko-KR" sz="1100" dirty="0">
                  <a:solidFill>
                    <a:srgbClr val="4145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Manhole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4AE80A1-5807-44B4-981C-523FC9B9949B}"/>
              </a:ext>
            </a:extLst>
          </p:cNvPr>
          <p:cNvSpPr/>
          <p:nvPr/>
        </p:nvSpPr>
        <p:spPr>
          <a:xfrm>
            <a:off x="358096" y="2568496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Sensor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1E407A-777C-4481-BFD3-0A590798E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3704" l="6311" r="94984">
                        <a14:foregroundMark x1="29288" y1="17593" x2="19903" y2="21852"/>
                        <a14:foregroundMark x1="19903" y1="21852" x2="14887" y2="31111"/>
                        <a14:foregroundMark x1="34466" y1="15741" x2="45793" y2="17593"/>
                        <a14:foregroundMark x1="64887" y1="43333" x2="64401" y2="57037"/>
                        <a14:foregroundMark x1="9709" y1="40741" x2="8900" y2="53333"/>
                        <a14:foregroundMark x1="8900" y1="53333" x2="13107" y2="65000"/>
                        <a14:foregroundMark x1="13107" y1="65000" x2="20550" y2="73889"/>
                        <a14:foregroundMark x1="20550" y1="73889" x2="40453" y2="79815"/>
                        <a14:foregroundMark x1="40453" y1="79815" x2="42718" y2="79815"/>
                        <a14:foregroundMark x1="6796" y1="58519" x2="6796" y2="62963"/>
                        <a14:foregroundMark x1="45307" y1="15185" x2="55825" y2="12778"/>
                        <a14:foregroundMark x1="55825" y1="12778" x2="65210" y2="18333"/>
                        <a14:foregroundMark x1="65210" y1="18333" x2="70227" y2="29259"/>
                        <a14:foregroundMark x1="70227" y1="29259" x2="70227" y2="37593"/>
                        <a14:foregroundMark x1="44984" y1="13333" x2="55987" y2="10926"/>
                        <a14:foregroundMark x1="55987" y1="10926" x2="68285" y2="16296"/>
                        <a14:foregroundMark x1="78641" y1="19630" x2="82848" y2="30370"/>
                        <a14:foregroundMark x1="82848" y1="30370" x2="83819" y2="31481"/>
                        <a14:foregroundMark x1="85437" y1="30370" x2="89482" y2="41481"/>
                        <a14:foregroundMark x1="89482" y1="41481" x2="87540" y2="45000"/>
                        <a14:foregroundMark x1="91262" y1="35185" x2="92233" y2="47222"/>
                        <a14:foregroundMark x1="92233" y1="47222" x2="90453" y2="52963"/>
                        <a14:foregroundMark x1="27346" y1="10926" x2="28641" y2="11481"/>
                        <a14:foregroundMark x1="51618" y1="6667" x2="52427" y2="6481"/>
                        <a14:foregroundMark x1="92880" y1="38333" x2="94984" y2="46296"/>
                        <a14:foregroundMark x1="62136" y1="93148" x2="63592" y2="93704"/>
                        <a14:foregroundMark x1="46440" y1="87778" x2="46440" y2="87778"/>
                        <a14:foregroundMark x1="45955" y1="87778" x2="45955" y2="87778"/>
                        <a14:foregroundMark x1="6796" y1="45000" x2="6958" y2="46296"/>
                        <a14:foregroundMark x1="7767" y1="45370" x2="7767" y2="50185"/>
                        <a14:foregroundMark x1="6634" y1="47037" x2="7443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6" y="3650713"/>
            <a:ext cx="1394898" cy="121884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6D1E2DF-608E-45E8-837D-A1476B9615DD}"/>
              </a:ext>
            </a:extLst>
          </p:cNvPr>
          <p:cNvSpPr/>
          <p:nvPr/>
        </p:nvSpPr>
        <p:spPr>
          <a:xfrm>
            <a:off x="2778005" y="1783977"/>
            <a:ext cx="6628827" cy="4707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60400" dist="368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80A11BD-08FD-4C4F-A0A3-44EF04A9FA19}"/>
              </a:ext>
            </a:extLst>
          </p:cNvPr>
          <p:cNvSpPr/>
          <p:nvPr/>
        </p:nvSpPr>
        <p:spPr>
          <a:xfrm>
            <a:off x="2778006" y="1340510"/>
            <a:ext cx="6628826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Bigdata Server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25BE65A-B2DF-4F0F-AFCB-69108A367F40}"/>
              </a:ext>
            </a:extLst>
          </p:cNvPr>
          <p:cNvSpPr/>
          <p:nvPr/>
        </p:nvSpPr>
        <p:spPr>
          <a:xfrm>
            <a:off x="3005395" y="3163376"/>
            <a:ext cx="1842591" cy="2061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9F2D78-37DD-4599-9CF5-0C945C7ECA19}"/>
              </a:ext>
            </a:extLst>
          </p:cNvPr>
          <p:cNvGrpSpPr/>
          <p:nvPr/>
        </p:nvGrpSpPr>
        <p:grpSpPr>
          <a:xfrm>
            <a:off x="5809816" y="4484628"/>
            <a:ext cx="2222845" cy="1884504"/>
            <a:chOff x="1184466" y="4184497"/>
            <a:chExt cx="2222845" cy="188450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A4ED7EB-1CC5-46A1-9EAC-D8139903F6A6}"/>
                </a:ext>
              </a:extLst>
            </p:cNvPr>
            <p:cNvSpPr/>
            <p:nvPr/>
          </p:nvSpPr>
          <p:spPr>
            <a:xfrm>
              <a:off x="1184466" y="4184497"/>
              <a:ext cx="2215372" cy="36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Refined data</a:t>
              </a:r>
            </a:p>
          </p:txBody>
        </p: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8F54B250-2D76-45CE-A110-815D1BB87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70"/>
            <a:stretch/>
          </p:blipFill>
          <p:spPr>
            <a:xfrm>
              <a:off x="1191938" y="5179455"/>
              <a:ext cx="2215373" cy="889546"/>
            </a:xfrm>
            <a:prstGeom prst="rect">
              <a:avLst/>
            </a:prstGeom>
            <a:ln>
              <a:noFill/>
            </a:ln>
            <a:effectLst>
              <a:outerShdw blurRad="457200" dist="533400" dir="5400000" sx="92000" sy="92000" algn="tl" rotWithShape="0">
                <a:srgbClr val="333333">
                  <a:alpha val="4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B8B9B8-D12E-4293-ADCC-F05006DD5BEA}"/>
              </a:ext>
            </a:extLst>
          </p:cNvPr>
          <p:cNvGrpSpPr/>
          <p:nvPr/>
        </p:nvGrpSpPr>
        <p:grpSpPr>
          <a:xfrm>
            <a:off x="3002197" y="2420701"/>
            <a:ext cx="6038941" cy="1037538"/>
            <a:chOff x="954354" y="2429871"/>
            <a:chExt cx="6038941" cy="1037538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57AD002-B510-46D2-B8A2-00A61A57D400}"/>
                </a:ext>
              </a:extLst>
            </p:cNvPr>
            <p:cNvSpPr/>
            <p:nvPr/>
          </p:nvSpPr>
          <p:spPr>
            <a:xfrm>
              <a:off x="2883424" y="2668700"/>
              <a:ext cx="4109871" cy="79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E0E44CA-C33D-416F-9413-D14DC2F112BB}"/>
                </a:ext>
              </a:extLst>
            </p:cNvPr>
            <p:cNvSpPr/>
            <p:nvPr/>
          </p:nvSpPr>
          <p:spPr>
            <a:xfrm>
              <a:off x="2996946" y="2429871"/>
              <a:ext cx="3763268" cy="36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25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Raw data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8D87C86-8754-4152-8258-72457BAA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0774" y="3005582"/>
              <a:ext cx="3689440" cy="415681"/>
            </a:xfrm>
            <a:prstGeom prst="rect">
              <a:avLst/>
            </a:prstGeom>
          </p:spPr>
        </p:pic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CC3BDE9-DA93-401C-8F12-87153AD286A9}"/>
                </a:ext>
              </a:extLst>
            </p:cNvPr>
            <p:cNvSpPr/>
            <p:nvPr/>
          </p:nvSpPr>
          <p:spPr>
            <a:xfrm>
              <a:off x="954354" y="2915384"/>
              <a:ext cx="1842591" cy="363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457200" dist="25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PD database</a:t>
              </a:r>
            </a:p>
          </p:txBody>
        </p:sp>
      </p:grpSp>
      <p:pic>
        <p:nvPicPr>
          <p:cNvPr id="186" name="그림 185">
            <a:extLst>
              <a:ext uri="{FF2B5EF4-FFF2-40B4-BE49-F238E27FC236}">
                <a16:creationId xmlns:a16="http://schemas.microsoft.com/office/drawing/2014/main" id="{C08DF246-0D8A-4833-823F-6A0E7DDEA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09" y="3458239"/>
            <a:ext cx="1057038" cy="1057038"/>
          </a:xfrm>
          <a:prstGeom prst="rect">
            <a:avLst/>
          </a:prstGeom>
        </p:spPr>
      </p:pic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50630DA-2F42-43C7-94B1-AE6ECAF76E59}"/>
              </a:ext>
            </a:extLst>
          </p:cNvPr>
          <p:cNvGrpSpPr/>
          <p:nvPr/>
        </p:nvGrpSpPr>
        <p:grpSpPr>
          <a:xfrm>
            <a:off x="7157402" y="3416203"/>
            <a:ext cx="1511968" cy="1129798"/>
            <a:chOff x="8332290" y="2881157"/>
            <a:chExt cx="1480413" cy="1294924"/>
          </a:xfrm>
        </p:grpSpPr>
        <p:sp>
          <p:nvSpPr>
            <p:cNvPr id="188" name="말풍선: 사각형 187">
              <a:extLst>
                <a:ext uri="{FF2B5EF4-FFF2-40B4-BE49-F238E27FC236}">
                  <a16:creationId xmlns:a16="http://schemas.microsoft.com/office/drawing/2014/main" id="{F8D5D521-B9F7-4A4E-B7A8-17E3A5B070CE}"/>
                </a:ext>
              </a:extLst>
            </p:cNvPr>
            <p:cNvSpPr/>
            <p:nvPr/>
          </p:nvSpPr>
          <p:spPr>
            <a:xfrm>
              <a:off x="8332290" y="2881157"/>
              <a:ext cx="1049723" cy="1294924"/>
            </a:xfrm>
            <a:prstGeom prst="wedgeRectCallout">
              <a:avLst>
                <a:gd name="adj1" fmla="val -79964"/>
                <a:gd name="adj2" fmla="val 9761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3FC1F20-5164-4ED0-BB27-48FC23C543B1}"/>
                </a:ext>
              </a:extLst>
            </p:cNvPr>
            <p:cNvSpPr txBox="1"/>
            <p:nvPr/>
          </p:nvSpPr>
          <p:spPr>
            <a:xfrm>
              <a:off x="8376190" y="3009654"/>
              <a:ext cx="1419261" cy="29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결측치처리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E887BA4-DF80-4F87-9D39-5A654988BF92}"/>
                </a:ext>
              </a:extLst>
            </p:cNvPr>
            <p:cNvSpPr txBox="1"/>
            <p:nvPr/>
          </p:nvSpPr>
          <p:spPr>
            <a:xfrm>
              <a:off x="8376190" y="3283769"/>
              <a:ext cx="1419261" cy="29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이상치처리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A4F948A-5A93-4CDB-9240-388F6030A76B}"/>
                </a:ext>
              </a:extLst>
            </p:cNvPr>
            <p:cNvSpPr txBox="1"/>
            <p:nvPr/>
          </p:nvSpPr>
          <p:spPr>
            <a:xfrm>
              <a:off x="8376190" y="3576888"/>
              <a:ext cx="1419261" cy="29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데이터표준화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B9C7D06-4BAB-44F5-9B00-99C7537147BF}"/>
                </a:ext>
              </a:extLst>
            </p:cNvPr>
            <p:cNvSpPr txBox="1"/>
            <p:nvPr/>
          </p:nvSpPr>
          <p:spPr>
            <a:xfrm>
              <a:off x="8393442" y="3832151"/>
              <a:ext cx="1419261" cy="29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90F9D57-2497-452E-B23E-F7D2EE1738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4" y="3711588"/>
            <a:ext cx="1200795" cy="1107166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1456BD8-8825-4F31-8FC3-5C2749D7D0B1}"/>
              </a:ext>
            </a:extLst>
          </p:cNvPr>
          <p:cNvGrpSpPr/>
          <p:nvPr/>
        </p:nvGrpSpPr>
        <p:grpSpPr>
          <a:xfrm>
            <a:off x="4404797" y="3343889"/>
            <a:ext cx="1472608" cy="453422"/>
            <a:chOff x="8322843" y="2932813"/>
            <a:chExt cx="1472608" cy="407766"/>
          </a:xfrm>
          <a:effectLst/>
        </p:grpSpPr>
        <p:sp>
          <p:nvSpPr>
            <p:cNvPr id="173" name="말풍선: 사각형 172">
              <a:extLst>
                <a:ext uri="{FF2B5EF4-FFF2-40B4-BE49-F238E27FC236}">
                  <a16:creationId xmlns:a16="http://schemas.microsoft.com/office/drawing/2014/main" id="{A55156FA-802E-457F-A764-12980E7BB89F}"/>
                </a:ext>
              </a:extLst>
            </p:cNvPr>
            <p:cNvSpPr/>
            <p:nvPr/>
          </p:nvSpPr>
          <p:spPr>
            <a:xfrm>
              <a:off x="8322843" y="2932813"/>
              <a:ext cx="1049723" cy="407766"/>
            </a:xfrm>
            <a:prstGeom prst="wedgeRectCallout">
              <a:avLst>
                <a:gd name="adj1" fmla="val -57543"/>
                <a:gd name="adj2" fmla="val 51512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107A897-B96D-415B-A9BE-EB2EB1636EAD}"/>
                </a:ext>
              </a:extLst>
            </p:cNvPr>
            <p:cNvSpPr txBox="1"/>
            <p:nvPr/>
          </p:nvSpPr>
          <p:spPr>
            <a:xfrm>
              <a:off x="8376190" y="3009654"/>
              <a:ext cx="1419261" cy="23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추출</a:t>
              </a: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A0E78BA-409E-4F6F-8B44-0E4FA20808D0}"/>
              </a:ext>
            </a:extLst>
          </p:cNvPr>
          <p:cNvSpPr/>
          <p:nvPr/>
        </p:nvSpPr>
        <p:spPr>
          <a:xfrm>
            <a:off x="9128298" y="3045929"/>
            <a:ext cx="2704635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8" name="차트 197">
            <a:extLst>
              <a:ext uri="{FF2B5EF4-FFF2-40B4-BE49-F238E27FC236}">
                <a16:creationId xmlns:a16="http://schemas.microsoft.com/office/drawing/2014/main" id="{FDF26936-199A-4CC3-B1D6-E723B7BCD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585541"/>
              </p:ext>
            </p:extLst>
          </p:nvPr>
        </p:nvGraphicFramePr>
        <p:xfrm>
          <a:off x="9372774" y="3496001"/>
          <a:ext cx="2215373" cy="142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9" name="모서리가 둥근 직사각형 58">
            <a:extLst>
              <a:ext uri="{FF2B5EF4-FFF2-40B4-BE49-F238E27FC236}">
                <a16:creationId xmlns:a16="http://schemas.microsoft.com/office/drawing/2014/main" id="{6AE012D1-5BA6-45D8-96DB-54010A3A6E43}"/>
              </a:ext>
            </a:extLst>
          </p:cNvPr>
          <p:cNvSpPr/>
          <p:nvPr/>
        </p:nvSpPr>
        <p:spPr>
          <a:xfrm>
            <a:off x="9552600" y="4995351"/>
            <a:ext cx="1886400" cy="457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7" name="자유형 47">
            <a:extLst>
              <a:ext uri="{FF2B5EF4-FFF2-40B4-BE49-F238E27FC236}">
                <a16:creationId xmlns:a16="http://schemas.microsoft.com/office/drawing/2014/main" id="{EF520CB7-9E58-4955-8972-9EC0C86FCCEC}"/>
              </a:ext>
            </a:extLst>
          </p:cNvPr>
          <p:cNvSpPr/>
          <p:nvPr/>
        </p:nvSpPr>
        <p:spPr>
          <a:xfrm>
            <a:off x="9663283" y="5034432"/>
            <a:ext cx="1718243" cy="773719"/>
          </a:xfrm>
          <a:custGeom>
            <a:avLst/>
            <a:gdLst>
              <a:gd name="connsiteX0" fmla="*/ 57473 w 3121574"/>
              <a:gd name="connsiteY0" fmla="*/ 0 h 1094287"/>
              <a:gd name="connsiteX1" fmla="*/ 3060117 w 3121574"/>
              <a:gd name="connsiteY1" fmla="*/ 0 h 1094287"/>
              <a:gd name="connsiteX2" fmla="*/ 3121574 w 3121574"/>
              <a:gd name="connsiteY2" fmla="*/ 1079712 h 1094287"/>
              <a:gd name="connsiteX3" fmla="*/ 3075064 w 3121574"/>
              <a:gd name="connsiteY3" fmla="*/ 999522 h 1094287"/>
              <a:gd name="connsiteX4" fmla="*/ 3021943 w 3121574"/>
              <a:gd name="connsiteY4" fmla="*/ 1091111 h 1094287"/>
              <a:gd name="connsiteX5" fmla="*/ 2968821 w 3121574"/>
              <a:gd name="connsiteY5" fmla="*/ 999522 h 1094287"/>
              <a:gd name="connsiteX6" fmla="*/ 2915699 w 3121574"/>
              <a:gd name="connsiteY6" fmla="*/ 1091112 h 1094287"/>
              <a:gd name="connsiteX7" fmla="*/ 2862577 w 3121574"/>
              <a:gd name="connsiteY7" fmla="*/ 999522 h 1094287"/>
              <a:gd name="connsiteX8" fmla="*/ 2809455 w 3121574"/>
              <a:gd name="connsiteY8" fmla="*/ 1091112 h 1094287"/>
              <a:gd name="connsiteX9" fmla="*/ 2756333 w 3121574"/>
              <a:gd name="connsiteY9" fmla="*/ 999522 h 1094287"/>
              <a:gd name="connsiteX10" fmla="*/ 2703211 w 3121574"/>
              <a:gd name="connsiteY10" fmla="*/ 1091112 h 1094287"/>
              <a:gd name="connsiteX11" fmla="*/ 2650089 w 3121574"/>
              <a:gd name="connsiteY11" fmla="*/ 999522 h 1094287"/>
              <a:gd name="connsiteX12" fmla="*/ 2601086 w 3121574"/>
              <a:gd name="connsiteY12" fmla="*/ 1084009 h 1094287"/>
              <a:gd name="connsiteX13" fmla="*/ 2553926 w 3121574"/>
              <a:gd name="connsiteY13" fmla="*/ 1002697 h 1094287"/>
              <a:gd name="connsiteX14" fmla="*/ 2500804 w 3121574"/>
              <a:gd name="connsiteY14" fmla="*/ 1094287 h 1094287"/>
              <a:gd name="connsiteX15" fmla="*/ 2447682 w 3121574"/>
              <a:gd name="connsiteY15" fmla="*/ 1002697 h 1094287"/>
              <a:gd name="connsiteX16" fmla="*/ 2394560 w 3121574"/>
              <a:gd name="connsiteY16" fmla="*/ 1094286 h 1094287"/>
              <a:gd name="connsiteX17" fmla="*/ 2341439 w 3121574"/>
              <a:gd name="connsiteY17" fmla="*/ 1002697 h 1094287"/>
              <a:gd name="connsiteX18" fmla="*/ 2288317 w 3121574"/>
              <a:gd name="connsiteY18" fmla="*/ 1094287 h 1094287"/>
              <a:gd name="connsiteX19" fmla="*/ 2235195 w 3121574"/>
              <a:gd name="connsiteY19" fmla="*/ 1002697 h 1094287"/>
              <a:gd name="connsiteX20" fmla="*/ 2182073 w 3121574"/>
              <a:gd name="connsiteY20" fmla="*/ 1094287 h 1094287"/>
              <a:gd name="connsiteX21" fmla="*/ 2128951 w 3121574"/>
              <a:gd name="connsiteY21" fmla="*/ 1002697 h 1094287"/>
              <a:gd name="connsiteX22" fmla="*/ 2075829 w 3121574"/>
              <a:gd name="connsiteY22" fmla="*/ 1094287 h 1094287"/>
              <a:gd name="connsiteX23" fmla="*/ 2022707 w 3121574"/>
              <a:gd name="connsiteY23" fmla="*/ 1002697 h 1094287"/>
              <a:gd name="connsiteX24" fmla="*/ 1969585 w 3121574"/>
              <a:gd name="connsiteY24" fmla="*/ 1094287 h 1094287"/>
              <a:gd name="connsiteX25" fmla="*/ 1916463 w 3121574"/>
              <a:gd name="connsiteY25" fmla="*/ 1002697 h 1094287"/>
              <a:gd name="connsiteX26" fmla="*/ 1863341 w 3121574"/>
              <a:gd name="connsiteY26" fmla="*/ 1094287 h 1094287"/>
              <a:gd name="connsiteX27" fmla="*/ 1810219 w 3121574"/>
              <a:gd name="connsiteY27" fmla="*/ 1002697 h 1094287"/>
              <a:gd name="connsiteX28" fmla="*/ 1757097 w 3121574"/>
              <a:gd name="connsiteY28" fmla="*/ 1094287 h 1094287"/>
              <a:gd name="connsiteX29" fmla="*/ 1703975 w 3121574"/>
              <a:gd name="connsiteY29" fmla="*/ 1002697 h 1094287"/>
              <a:gd name="connsiteX30" fmla="*/ 1650853 w 3121574"/>
              <a:gd name="connsiteY30" fmla="*/ 1094287 h 1094287"/>
              <a:gd name="connsiteX31" fmla="*/ 1597731 w 3121574"/>
              <a:gd name="connsiteY31" fmla="*/ 1002697 h 1094287"/>
              <a:gd name="connsiteX32" fmla="*/ 1544609 w 3121574"/>
              <a:gd name="connsiteY32" fmla="*/ 1094287 h 1094287"/>
              <a:gd name="connsiteX33" fmla="*/ 1491487 w 3121574"/>
              <a:gd name="connsiteY33" fmla="*/ 1002697 h 1094287"/>
              <a:gd name="connsiteX34" fmla="*/ 1438365 w 3121574"/>
              <a:gd name="connsiteY34" fmla="*/ 1094286 h 1094287"/>
              <a:gd name="connsiteX35" fmla="*/ 1385244 w 3121574"/>
              <a:gd name="connsiteY35" fmla="*/ 1002697 h 1094287"/>
              <a:gd name="connsiteX36" fmla="*/ 1332122 w 3121574"/>
              <a:gd name="connsiteY36" fmla="*/ 1094287 h 1094287"/>
              <a:gd name="connsiteX37" fmla="*/ 1279000 w 3121574"/>
              <a:gd name="connsiteY37" fmla="*/ 1002697 h 1094287"/>
              <a:gd name="connsiteX38" fmla="*/ 1225878 w 3121574"/>
              <a:gd name="connsiteY38" fmla="*/ 1094287 h 1094287"/>
              <a:gd name="connsiteX39" fmla="*/ 1172756 w 3121574"/>
              <a:gd name="connsiteY39" fmla="*/ 1002697 h 1094287"/>
              <a:gd name="connsiteX40" fmla="*/ 1119634 w 3121574"/>
              <a:gd name="connsiteY40" fmla="*/ 1094287 h 1094287"/>
              <a:gd name="connsiteX41" fmla="*/ 1066512 w 3121574"/>
              <a:gd name="connsiteY41" fmla="*/ 1002697 h 1094287"/>
              <a:gd name="connsiteX42" fmla="*/ 1013390 w 3121574"/>
              <a:gd name="connsiteY42" fmla="*/ 1094287 h 1094287"/>
              <a:gd name="connsiteX43" fmla="*/ 960268 w 3121574"/>
              <a:gd name="connsiteY43" fmla="*/ 1002697 h 1094287"/>
              <a:gd name="connsiteX44" fmla="*/ 907146 w 3121574"/>
              <a:gd name="connsiteY44" fmla="*/ 1094287 h 1094287"/>
              <a:gd name="connsiteX45" fmla="*/ 854024 w 3121574"/>
              <a:gd name="connsiteY45" fmla="*/ 1002697 h 1094287"/>
              <a:gd name="connsiteX46" fmla="*/ 800902 w 3121574"/>
              <a:gd name="connsiteY46" fmla="*/ 1094287 h 1094287"/>
              <a:gd name="connsiteX47" fmla="*/ 747780 w 3121574"/>
              <a:gd name="connsiteY47" fmla="*/ 1002697 h 1094287"/>
              <a:gd name="connsiteX48" fmla="*/ 694658 w 3121574"/>
              <a:gd name="connsiteY48" fmla="*/ 1094287 h 1094287"/>
              <a:gd name="connsiteX49" fmla="*/ 641536 w 3121574"/>
              <a:gd name="connsiteY49" fmla="*/ 1002697 h 1094287"/>
              <a:gd name="connsiteX50" fmla="*/ 588414 w 3121574"/>
              <a:gd name="connsiteY50" fmla="*/ 1094287 h 1094287"/>
              <a:gd name="connsiteX51" fmla="*/ 535292 w 3121574"/>
              <a:gd name="connsiteY51" fmla="*/ 1002697 h 1094287"/>
              <a:gd name="connsiteX52" fmla="*/ 482170 w 3121574"/>
              <a:gd name="connsiteY52" fmla="*/ 1094286 h 1094287"/>
              <a:gd name="connsiteX53" fmla="*/ 429049 w 3121574"/>
              <a:gd name="connsiteY53" fmla="*/ 1002697 h 1094287"/>
              <a:gd name="connsiteX54" fmla="*/ 375927 w 3121574"/>
              <a:gd name="connsiteY54" fmla="*/ 1094287 h 1094287"/>
              <a:gd name="connsiteX55" fmla="*/ 322805 w 3121574"/>
              <a:gd name="connsiteY55" fmla="*/ 1002697 h 1094287"/>
              <a:gd name="connsiteX56" fmla="*/ 269683 w 3121574"/>
              <a:gd name="connsiteY56" fmla="*/ 1094287 h 1094287"/>
              <a:gd name="connsiteX57" fmla="*/ 216561 w 3121574"/>
              <a:gd name="connsiteY57" fmla="*/ 1002697 h 1094287"/>
              <a:gd name="connsiteX58" fmla="*/ 163439 w 3121574"/>
              <a:gd name="connsiteY58" fmla="*/ 1094287 h 1094287"/>
              <a:gd name="connsiteX59" fmla="*/ 110317 w 3121574"/>
              <a:gd name="connsiteY59" fmla="*/ 1002697 h 1094287"/>
              <a:gd name="connsiteX60" fmla="*/ 57195 w 3121574"/>
              <a:gd name="connsiteY60" fmla="*/ 1094287 h 1094287"/>
              <a:gd name="connsiteX61" fmla="*/ 4073 w 3121574"/>
              <a:gd name="connsiteY61" fmla="*/ 1002697 h 1094287"/>
              <a:gd name="connsiteX62" fmla="*/ 0 w 3121574"/>
              <a:gd name="connsiteY62" fmla="*/ 1009720 h 10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121574" h="1094287">
                <a:moveTo>
                  <a:pt x="57473" y="0"/>
                </a:moveTo>
                <a:lnTo>
                  <a:pt x="3060117" y="0"/>
                </a:lnTo>
                <a:lnTo>
                  <a:pt x="3121574" y="1079712"/>
                </a:lnTo>
                <a:lnTo>
                  <a:pt x="3075064" y="999522"/>
                </a:lnTo>
                <a:lnTo>
                  <a:pt x="3021943" y="1091111"/>
                </a:lnTo>
                <a:lnTo>
                  <a:pt x="2968821" y="999522"/>
                </a:lnTo>
                <a:lnTo>
                  <a:pt x="2915699" y="1091112"/>
                </a:lnTo>
                <a:lnTo>
                  <a:pt x="2862577" y="999522"/>
                </a:lnTo>
                <a:lnTo>
                  <a:pt x="2809455" y="1091112"/>
                </a:lnTo>
                <a:lnTo>
                  <a:pt x="2756333" y="999522"/>
                </a:lnTo>
                <a:lnTo>
                  <a:pt x="2703211" y="1091112"/>
                </a:lnTo>
                <a:lnTo>
                  <a:pt x="2650089" y="999522"/>
                </a:lnTo>
                <a:lnTo>
                  <a:pt x="2601086" y="1084009"/>
                </a:lnTo>
                <a:lnTo>
                  <a:pt x="2553926" y="1002697"/>
                </a:lnTo>
                <a:lnTo>
                  <a:pt x="2500804" y="1094287"/>
                </a:lnTo>
                <a:lnTo>
                  <a:pt x="2447682" y="1002697"/>
                </a:lnTo>
                <a:lnTo>
                  <a:pt x="2394560" y="1094286"/>
                </a:lnTo>
                <a:lnTo>
                  <a:pt x="2341439" y="1002697"/>
                </a:lnTo>
                <a:lnTo>
                  <a:pt x="2288317" y="1094287"/>
                </a:lnTo>
                <a:lnTo>
                  <a:pt x="2235195" y="1002697"/>
                </a:lnTo>
                <a:lnTo>
                  <a:pt x="2182073" y="1094287"/>
                </a:lnTo>
                <a:lnTo>
                  <a:pt x="2128951" y="1002697"/>
                </a:lnTo>
                <a:lnTo>
                  <a:pt x="2075829" y="1094287"/>
                </a:lnTo>
                <a:lnTo>
                  <a:pt x="2022707" y="1002697"/>
                </a:lnTo>
                <a:lnTo>
                  <a:pt x="1969585" y="1094287"/>
                </a:lnTo>
                <a:lnTo>
                  <a:pt x="1916463" y="1002697"/>
                </a:lnTo>
                <a:lnTo>
                  <a:pt x="1863341" y="1094287"/>
                </a:lnTo>
                <a:lnTo>
                  <a:pt x="1810219" y="1002697"/>
                </a:lnTo>
                <a:lnTo>
                  <a:pt x="1757097" y="1094287"/>
                </a:lnTo>
                <a:lnTo>
                  <a:pt x="1703975" y="1002697"/>
                </a:lnTo>
                <a:lnTo>
                  <a:pt x="1650853" y="1094287"/>
                </a:lnTo>
                <a:lnTo>
                  <a:pt x="1597731" y="1002697"/>
                </a:lnTo>
                <a:lnTo>
                  <a:pt x="1544609" y="1094287"/>
                </a:lnTo>
                <a:lnTo>
                  <a:pt x="1491487" y="1002697"/>
                </a:lnTo>
                <a:lnTo>
                  <a:pt x="1438365" y="1094286"/>
                </a:lnTo>
                <a:lnTo>
                  <a:pt x="1385244" y="1002697"/>
                </a:lnTo>
                <a:lnTo>
                  <a:pt x="1332122" y="1094287"/>
                </a:lnTo>
                <a:lnTo>
                  <a:pt x="1279000" y="1002697"/>
                </a:lnTo>
                <a:lnTo>
                  <a:pt x="1225878" y="1094287"/>
                </a:lnTo>
                <a:lnTo>
                  <a:pt x="1172756" y="1002697"/>
                </a:lnTo>
                <a:lnTo>
                  <a:pt x="1119634" y="1094287"/>
                </a:lnTo>
                <a:lnTo>
                  <a:pt x="1066512" y="1002697"/>
                </a:lnTo>
                <a:lnTo>
                  <a:pt x="1013390" y="1094287"/>
                </a:lnTo>
                <a:lnTo>
                  <a:pt x="960268" y="1002697"/>
                </a:lnTo>
                <a:lnTo>
                  <a:pt x="907146" y="1094287"/>
                </a:lnTo>
                <a:lnTo>
                  <a:pt x="854024" y="1002697"/>
                </a:lnTo>
                <a:lnTo>
                  <a:pt x="800902" y="1094287"/>
                </a:lnTo>
                <a:lnTo>
                  <a:pt x="747780" y="1002697"/>
                </a:lnTo>
                <a:lnTo>
                  <a:pt x="694658" y="1094287"/>
                </a:lnTo>
                <a:lnTo>
                  <a:pt x="641536" y="1002697"/>
                </a:lnTo>
                <a:lnTo>
                  <a:pt x="588414" y="1094287"/>
                </a:lnTo>
                <a:lnTo>
                  <a:pt x="535292" y="1002697"/>
                </a:lnTo>
                <a:lnTo>
                  <a:pt x="482170" y="1094286"/>
                </a:lnTo>
                <a:lnTo>
                  <a:pt x="429049" y="1002697"/>
                </a:lnTo>
                <a:lnTo>
                  <a:pt x="375927" y="1094287"/>
                </a:lnTo>
                <a:lnTo>
                  <a:pt x="322805" y="1002697"/>
                </a:lnTo>
                <a:lnTo>
                  <a:pt x="269683" y="1094287"/>
                </a:lnTo>
                <a:lnTo>
                  <a:pt x="216561" y="1002697"/>
                </a:lnTo>
                <a:lnTo>
                  <a:pt x="163439" y="1094287"/>
                </a:lnTo>
                <a:lnTo>
                  <a:pt x="110317" y="1002697"/>
                </a:lnTo>
                <a:lnTo>
                  <a:pt x="57195" y="1094287"/>
                </a:lnTo>
                <a:lnTo>
                  <a:pt x="4073" y="1002697"/>
                </a:lnTo>
                <a:lnTo>
                  <a:pt x="0" y="1009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dist="2159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Surface!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EBAE4A8-09C2-48F9-8B21-C3645A9C2620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발생시</a:t>
            </a:r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60E2EAF-0473-4A24-83FA-A9BE41D20958}"/>
              </a:ext>
            </a:extLst>
          </p:cNvPr>
          <p:cNvSpPr/>
          <p:nvPr/>
        </p:nvSpPr>
        <p:spPr>
          <a:xfrm>
            <a:off x="9136341" y="2568496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9382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1" y="274640"/>
            <a:ext cx="4297960" cy="711081"/>
          </a:xfrm>
        </p:spPr>
        <p:txBody>
          <a:bodyPr/>
          <a:lstStyle/>
          <a:p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구현예시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D715EA-59B6-44D6-8713-2EC22F2A41A0}"/>
              </a:ext>
            </a:extLst>
          </p:cNvPr>
          <p:cNvGrpSpPr/>
          <p:nvPr/>
        </p:nvGrpSpPr>
        <p:grpSpPr>
          <a:xfrm>
            <a:off x="9432347" y="805343"/>
            <a:ext cx="2262929" cy="5592462"/>
            <a:chOff x="8957853" y="142149"/>
            <a:chExt cx="2946263" cy="67107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D4B0FF-1420-49BF-A41E-5679125C5296}"/>
                </a:ext>
              </a:extLst>
            </p:cNvPr>
            <p:cNvSpPr/>
            <p:nvPr/>
          </p:nvSpPr>
          <p:spPr>
            <a:xfrm>
              <a:off x="8957853" y="142149"/>
              <a:ext cx="2946263" cy="6710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A2AEC7C-D563-496B-86B8-650A1964333C}"/>
                </a:ext>
              </a:extLst>
            </p:cNvPr>
            <p:cNvGrpSpPr/>
            <p:nvPr/>
          </p:nvGrpSpPr>
          <p:grpSpPr>
            <a:xfrm>
              <a:off x="9276375" y="256599"/>
              <a:ext cx="2160001" cy="6482931"/>
              <a:chOff x="8747868" y="223043"/>
              <a:chExt cx="2160001" cy="6482931"/>
            </a:xfrm>
          </p:grpSpPr>
          <p:pic>
            <p:nvPicPr>
              <p:cNvPr id="1026" name="Picture 2" descr="https://ars.els-cdn.com/content/image/1-s2.0-S014206151730220X-gr11.jpg">
                <a:extLst>
                  <a:ext uri="{FF2B5EF4-FFF2-40B4-BE49-F238E27FC236}">
                    <a16:creationId xmlns:a16="http://schemas.microsoft.com/office/drawing/2014/main" id="{EA672BCB-E991-4711-AC66-D8291AF38577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7"/>
              <a:stretch/>
            </p:blipFill>
            <p:spPr bwMode="auto">
              <a:xfrm>
                <a:off x="8747869" y="581209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162755-0221-480B-8536-22FC48DA1078}"/>
                  </a:ext>
                </a:extLst>
              </p:cNvPr>
              <p:cNvSpPr txBox="1"/>
              <p:nvPr/>
            </p:nvSpPr>
            <p:spPr>
              <a:xfrm>
                <a:off x="8834418" y="223043"/>
                <a:ext cx="1471360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CORONA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028" name="Picture 4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A2D45CAE-5C8F-4499-B157-4FEF0CEFD76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36"/>
              <a:stretch/>
            </p:blipFill>
            <p:spPr bwMode="auto">
              <a:xfrm>
                <a:off x="8747868" y="2719523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1651C14-8158-444C-B1FC-26A2946DAA54}"/>
                  </a:ext>
                </a:extLst>
              </p:cNvPr>
              <p:cNvSpPr txBox="1"/>
              <p:nvPr/>
            </p:nvSpPr>
            <p:spPr>
              <a:xfrm>
                <a:off x="8834418" y="2415682"/>
                <a:ext cx="1327495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SURFACE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030" name="Picture 6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D36A0C79-868B-463F-8531-1D1FD25610B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6"/>
              <a:stretch/>
            </p:blipFill>
            <p:spPr bwMode="auto">
              <a:xfrm>
                <a:off x="8747868" y="4905974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A47C5F2-818A-4597-9D6B-F4D80B93F4F3}"/>
                  </a:ext>
                </a:extLst>
              </p:cNvPr>
              <p:cNvSpPr txBox="1"/>
              <p:nvPr/>
            </p:nvSpPr>
            <p:spPr>
              <a:xfrm>
                <a:off x="8834418" y="4601612"/>
                <a:ext cx="993509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VOID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F3A38A-6DC9-4ED8-B1B6-4D1633B1CCAE}"/>
              </a:ext>
            </a:extLst>
          </p:cNvPr>
          <p:cNvCxnSpPr>
            <a:cxnSpLocks/>
            <a:stCxn id="23" idx="3"/>
            <a:endCxn id="1028" idx="1"/>
          </p:cNvCxnSpPr>
          <p:nvPr/>
        </p:nvCxnSpPr>
        <p:spPr>
          <a:xfrm flipV="1">
            <a:off x="8537655" y="3731192"/>
            <a:ext cx="1139338" cy="19467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900ADA-7B6C-496F-969F-8F1621A73E62}"/>
              </a:ext>
            </a:extLst>
          </p:cNvPr>
          <p:cNvGrpSpPr/>
          <p:nvPr/>
        </p:nvGrpSpPr>
        <p:grpSpPr>
          <a:xfrm>
            <a:off x="236933" y="1197925"/>
            <a:ext cx="2836613" cy="2321063"/>
            <a:chOff x="482816" y="2089198"/>
            <a:chExt cx="3424181" cy="280184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FDCF4B5-27BA-4271-B190-61B2DF579B0D}"/>
                </a:ext>
              </a:extLst>
            </p:cNvPr>
            <p:cNvSpPr/>
            <p:nvPr/>
          </p:nvSpPr>
          <p:spPr>
            <a:xfrm>
              <a:off x="482816" y="2089198"/>
              <a:ext cx="3424181" cy="28018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51BC58-9953-41CE-891B-9609E55A2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271" y="2417913"/>
              <a:ext cx="2990071" cy="20990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444BBD5-EB8E-4E90-B5E4-2DA2ED92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1" b="93704" l="6311" r="94984">
                          <a14:foregroundMark x1="29288" y1="17593" x2="19903" y2="21852"/>
                          <a14:foregroundMark x1="19903" y1="21852" x2="14887" y2="31111"/>
                          <a14:foregroundMark x1="34466" y1="15741" x2="45793" y2="17593"/>
                          <a14:foregroundMark x1="64887" y1="43333" x2="64401" y2="57037"/>
                          <a14:foregroundMark x1="9709" y1="40741" x2="8900" y2="53333"/>
                          <a14:foregroundMark x1="8900" y1="53333" x2="13107" y2="65000"/>
                          <a14:foregroundMark x1="13107" y1="65000" x2="20550" y2="73889"/>
                          <a14:foregroundMark x1="20550" y1="73889" x2="40453" y2="79815"/>
                          <a14:foregroundMark x1="40453" y1="79815" x2="42718" y2="79815"/>
                          <a14:foregroundMark x1="6796" y1="58519" x2="6796" y2="62963"/>
                          <a14:foregroundMark x1="45307" y1="15185" x2="55825" y2="12778"/>
                          <a14:foregroundMark x1="55825" y1="12778" x2="65210" y2="18333"/>
                          <a14:foregroundMark x1="65210" y1="18333" x2="70227" y2="29259"/>
                          <a14:foregroundMark x1="70227" y1="29259" x2="70227" y2="37593"/>
                          <a14:foregroundMark x1="44984" y1="13333" x2="55987" y2="10926"/>
                          <a14:foregroundMark x1="55987" y1="10926" x2="68285" y2="16296"/>
                          <a14:foregroundMark x1="78641" y1="19630" x2="82848" y2="30370"/>
                          <a14:foregroundMark x1="82848" y1="30370" x2="83819" y2="31481"/>
                          <a14:foregroundMark x1="85437" y1="30370" x2="89482" y2="41481"/>
                          <a14:foregroundMark x1="89482" y1="41481" x2="87540" y2="45000"/>
                          <a14:foregroundMark x1="91262" y1="35185" x2="92233" y2="47222"/>
                          <a14:foregroundMark x1="92233" y1="47222" x2="90453" y2="52963"/>
                          <a14:foregroundMark x1="27346" y1="10926" x2="28641" y2="11481"/>
                          <a14:foregroundMark x1="51618" y1="6667" x2="52427" y2="6481"/>
                          <a14:foregroundMark x1="92880" y1="38333" x2="94984" y2="46296"/>
                          <a14:foregroundMark x1="62136" y1="93148" x2="63592" y2="93704"/>
                          <a14:foregroundMark x1="46440" y1="87778" x2="46440" y2="87778"/>
                          <a14:foregroundMark x1="45955" y1="87778" x2="45955" y2="87778"/>
                          <a14:foregroundMark x1="6796" y1="45000" x2="6958" y2="46296"/>
                          <a14:foregroundMark x1="7767" y1="45370" x2="7767" y2="50185"/>
                          <a14:foregroundMark x1="6634" y1="47037" x2="7443" y2="51111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946" y="2619923"/>
              <a:ext cx="1271786" cy="111126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C5595F6-024C-494A-9F3E-D760060FC7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716"/>
          <a:stretch/>
        </p:blipFill>
        <p:spPr>
          <a:xfrm>
            <a:off x="2102585" y="2618124"/>
            <a:ext cx="3141069" cy="2482604"/>
          </a:xfrm>
          <a:prstGeom prst="rect">
            <a:avLst/>
          </a:prstGeom>
          <a:ln w="38100">
            <a:noFill/>
          </a:ln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9D368-1539-48D6-A742-032D05E4DCA5}"/>
              </a:ext>
            </a:extLst>
          </p:cNvPr>
          <p:cNvGrpSpPr/>
          <p:nvPr/>
        </p:nvGrpSpPr>
        <p:grpSpPr>
          <a:xfrm>
            <a:off x="3654345" y="5010126"/>
            <a:ext cx="4883310" cy="1335548"/>
            <a:chOff x="3339835" y="3857302"/>
            <a:chExt cx="4883310" cy="133554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5BCE31-EFC8-4FB9-B9ED-3D96524E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9835" y="3857302"/>
              <a:ext cx="4883310" cy="1335548"/>
            </a:xfrm>
            <a:prstGeom prst="rect">
              <a:avLst/>
            </a:prstGeom>
            <a:ln w="38100">
              <a:solidFill>
                <a:srgbClr val="E75735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8267D-3060-4884-9DD1-8311CDFF34F7}"/>
                </a:ext>
              </a:extLst>
            </p:cNvPr>
            <p:cNvSpPr/>
            <p:nvPr/>
          </p:nvSpPr>
          <p:spPr>
            <a:xfrm>
              <a:off x="4295163" y="4830473"/>
              <a:ext cx="2927758" cy="236477"/>
            </a:xfrm>
            <a:prstGeom prst="rect">
              <a:avLst/>
            </a:prstGeom>
            <a:noFill/>
            <a:ln w="38100">
              <a:solidFill>
                <a:srgbClr val="FF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08F5D0-4713-440C-8FAB-2CD22D189494}"/>
              </a:ext>
            </a:extLst>
          </p:cNvPr>
          <p:cNvSpPr/>
          <p:nvPr/>
        </p:nvSpPr>
        <p:spPr>
          <a:xfrm>
            <a:off x="5876963" y="958306"/>
            <a:ext cx="3194971" cy="16006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AA0DC1-0C22-473E-89D4-F4243EA965EC}"/>
              </a:ext>
            </a:extLst>
          </p:cNvPr>
          <p:cNvSpPr txBox="1"/>
          <p:nvPr/>
        </p:nvSpPr>
        <p:spPr>
          <a:xfrm>
            <a:off x="6663011" y="1993726"/>
            <a:ext cx="1723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/>
            <a:r>
              <a:rPr lang="ko-KR" altLang="en-US" sz="1200" kern="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학습데이터 적용시</a:t>
            </a:r>
            <a:endParaRPr lang="en-US" sz="1200" dirty="0">
              <a:solidFill>
                <a:prstClr val="white">
                  <a:lumMod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F6AA74-34DC-42DD-BBCB-3ED7267D6FB2}"/>
              </a:ext>
            </a:extLst>
          </p:cNvPr>
          <p:cNvSpPr txBox="1"/>
          <p:nvPr/>
        </p:nvSpPr>
        <p:spPr>
          <a:xfrm>
            <a:off x="6096000" y="1108123"/>
            <a:ext cx="319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 정확도 </a:t>
            </a:r>
            <a:r>
              <a:rPr lang="en-US" altLang="ko-KR" sz="48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99</a:t>
            </a:r>
            <a:r>
              <a:rPr lang="en-US" altLang="ko-KR" sz="2400" b="1" dirty="0">
                <a:solidFill>
                  <a:srgbClr val="E757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%</a:t>
            </a:r>
            <a:endParaRPr lang="en-US" sz="2400" b="1" dirty="0">
              <a:solidFill>
                <a:srgbClr val="E757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1C8ABA"/>
      </a:dk2>
      <a:lt2>
        <a:srgbClr val="0F608D"/>
      </a:lt2>
      <a:accent1>
        <a:srgbClr val="51B3C6"/>
      </a:accent1>
      <a:accent2>
        <a:srgbClr val="175D76"/>
      </a:accent2>
      <a:accent3>
        <a:srgbClr val="0099FF"/>
      </a:accent3>
      <a:accent4>
        <a:srgbClr val="E75735"/>
      </a:accent4>
      <a:accent5>
        <a:srgbClr val="453823"/>
      </a:accent5>
      <a:accent6>
        <a:srgbClr val="4EB7A8"/>
      </a:accent6>
      <a:hlink>
        <a:srgbClr val="002335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6964</TotalTime>
  <Words>331</Words>
  <Application>Microsoft Office PowerPoint</Application>
  <PresentationFormat>와이드스크린</PresentationFormat>
  <Paragraphs>133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나눔스퀘어 Bold</vt:lpstr>
      <vt:lpstr>나눔스퀘어</vt:lpstr>
      <vt:lpstr>Arial</vt:lpstr>
      <vt:lpstr>Calibri</vt:lpstr>
      <vt:lpstr>맑은 고딕</vt:lpstr>
      <vt:lpstr>Office 테마</vt:lpstr>
      <vt:lpstr>디자인 사용자 지정</vt:lpstr>
      <vt:lpstr>Office Theme</vt:lpstr>
      <vt:lpstr>PowerPoint 프레젠테이션</vt:lpstr>
      <vt:lpstr>PowerPoint 프레젠테이션</vt:lpstr>
      <vt:lpstr>PD분류</vt:lpstr>
      <vt:lpstr>PD분류</vt:lpstr>
      <vt:lpstr>PD분류</vt:lpstr>
      <vt:lpstr>PD분류 알고리즘소개</vt:lpstr>
      <vt:lpstr>PD분류 알고리즘소개</vt:lpstr>
      <vt:lpstr>PD분류 데이터플로우</vt:lpstr>
      <vt:lpstr>PD분류 구현예시</vt:lpstr>
      <vt:lpstr>PD예측 데이터플로우</vt:lpstr>
      <vt:lpstr>PD분류 알고리즘소개</vt:lpstr>
      <vt:lpstr>PD분류 알고리즘소개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yoon seung kim</cp:lastModifiedBy>
  <cp:revision>1029</cp:revision>
  <dcterms:created xsi:type="dcterms:W3CDTF">2018-08-02T07:05:36Z</dcterms:created>
  <dcterms:modified xsi:type="dcterms:W3CDTF">2019-03-26T01:44:45Z</dcterms:modified>
</cp:coreProperties>
</file>